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Bebas Neue" panose="020B0606020202050201" pitchFamily="34" charset="0"/>
      <p:regular r:id="rId38"/>
    </p:embeddedFont>
    <p:embeddedFont>
      <p:font typeface="Calibri" panose="020F0502020204030204" pitchFamily="34" charset="0"/>
      <p:regular r:id="rId39"/>
      <p:bold r:id="rId40"/>
      <p:italic r:id="rId41"/>
      <p:boldItalic r:id="rId42"/>
    </p:embeddedFont>
    <p:embeddedFont>
      <p:font typeface="Fredoka One" panose="02000000000000000000" pitchFamily="2" charset="0"/>
      <p:regular r:id="rId43"/>
    </p:embeddedFont>
    <p:embeddedFont>
      <p:font typeface="Nunito"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7"/>
        <p:cNvGrpSpPr/>
        <p:nvPr/>
      </p:nvGrpSpPr>
      <p:grpSpPr>
        <a:xfrm>
          <a:off x="0" y="0"/>
          <a:ext cx="0" cy="0"/>
          <a:chOff x="0" y="0"/>
          <a:chExt cx="0" cy="0"/>
        </a:xfrm>
      </p:grpSpPr>
      <p:sp>
        <p:nvSpPr>
          <p:cNvPr id="3118" name="Google Shape;311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9" name="Google Shape;3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1"/>
        <p:cNvGrpSpPr/>
        <p:nvPr/>
      </p:nvGrpSpPr>
      <p:grpSpPr>
        <a:xfrm>
          <a:off x="0" y="0"/>
          <a:ext cx="0" cy="0"/>
          <a:chOff x="0" y="0"/>
          <a:chExt cx="0" cy="0"/>
        </a:xfrm>
      </p:grpSpPr>
      <p:sp>
        <p:nvSpPr>
          <p:cNvPr id="3492" name="Google Shape;3492;g16abec931e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3" name="Google Shape;3493;g16abec931e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u ever wondered if the measures imposed by the government has caused a high retrenchment rate in singapore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16b2de174c1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16b2de174c1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13ab0210253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13ab021025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4"/>
        <p:cNvGrpSpPr/>
        <p:nvPr/>
      </p:nvGrpSpPr>
      <p:grpSpPr>
        <a:xfrm>
          <a:off x="0" y="0"/>
          <a:ext cx="0" cy="0"/>
          <a:chOff x="0" y="0"/>
          <a:chExt cx="0" cy="0"/>
        </a:xfrm>
      </p:grpSpPr>
      <p:sp>
        <p:nvSpPr>
          <p:cNvPr id="3565" name="Google Shape;3565;g16b2de174c1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6" name="Google Shape;3566;g16b2de174c1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6"/>
        <p:cNvGrpSpPr/>
        <p:nvPr/>
      </p:nvGrpSpPr>
      <p:grpSpPr>
        <a:xfrm>
          <a:off x="0" y="0"/>
          <a:ext cx="0" cy="0"/>
          <a:chOff x="0" y="0"/>
          <a:chExt cx="0" cy="0"/>
        </a:xfrm>
      </p:grpSpPr>
      <p:sp>
        <p:nvSpPr>
          <p:cNvPr id="3587" name="Google Shape;3587;g16b2de174c1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8" name="Google Shape;3588;g16b2de174c1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4"/>
        <p:cNvGrpSpPr/>
        <p:nvPr/>
      </p:nvGrpSpPr>
      <p:grpSpPr>
        <a:xfrm>
          <a:off x="0" y="0"/>
          <a:ext cx="0" cy="0"/>
          <a:chOff x="0" y="0"/>
          <a:chExt cx="0" cy="0"/>
        </a:xfrm>
      </p:grpSpPr>
      <p:sp>
        <p:nvSpPr>
          <p:cNvPr id="3595" name="Google Shape;3595;g1363cf88686_1_23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6" name="Google Shape;3596;g1363cf88686_1_2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6"/>
        <p:cNvGrpSpPr/>
        <p:nvPr/>
      </p:nvGrpSpPr>
      <p:grpSpPr>
        <a:xfrm>
          <a:off x="0" y="0"/>
          <a:ext cx="0" cy="0"/>
          <a:chOff x="0" y="0"/>
          <a:chExt cx="0" cy="0"/>
        </a:xfrm>
      </p:grpSpPr>
      <p:sp>
        <p:nvSpPr>
          <p:cNvPr id="3607" name="Google Shape;3607;g16b2de174c1_4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8" name="Google Shape;3608;g16b2de174c1_4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3"/>
        <p:cNvGrpSpPr/>
        <p:nvPr/>
      </p:nvGrpSpPr>
      <p:grpSpPr>
        <a:xfrm>
          <a:off x="0" y="0"/>
          <a:ext cx="0" cy="0"/>
          <a:chOff x="0" y="0"/>
          <a:chExt cx="0" cy="0"/>
        </a:xfrm>
      </p:grpSpPr>
      <p:sp>
        <p:nvSpPr>
          <p:cNvPr id="3614" name="Google Shape;3614;g16b2de174c1_4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5" name="Google Shape;3615;g16b2de174c1_4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1"/>
        <p:cNvGrpSpPr/>
        <p:nvPr/>
      </p:nvGrpSpPr>
      <p:grpSpPr>
        <a:xfrm>
          <a:off x="0" y="0"/>
          <a:ext cx="0" cy="0"/>
          <a:chOff x="0" y="0"/>
          <a:chExt cx="0" cy="0"/>
        </a:xfrm>
      </p:grpSpPr>
      <p:sp>
        <p:nvSpPr>
          <p:cNvPr id="3622" name="Google Shape;3622;g16b2de174c1_4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3" name="Google Shape;3623;g16b2de174c1_4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9"/>
        <p:cNvGrpSpPr/>
        <p:nvPr/>
      </p:nvGrpSpPr>
      <p:grpSpPr>
        <a:xfrm>
          <a:off x="0" y="0"/>
          <a:ext cx="0" cy="0"/>
          <a:chOff x="0" y="0"/>
          <a:chExt cx="0" cy="0"/>
        </a:xfrm>
      </p:grpSpPr>
      <p:sp>
        <p:nvSpPr>
          <p:cNvPr id="3630" name="Google Shape;3630;g16b2de174c1_4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1" name="Google Shape;3631;g16b2de174c1_4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5"/>
        <p:cNvGrpSpPr/>
        <p:nvPr/>
      </p:nvGrpSpPr>
      <p:grpSpPr>
        <a:xfrm>
          <a:off x="0" y="0"/>
          <a:ext cx="0" cy="0"/>
          <a:chOff x="0" y="0"/>
          <a:chExt cx="0" cy="0"/>
        </a:xfrm>
      </p:grpSpPr>
      <p:sp>
        <p:nvSpPr>
          <p:cNvPr id="3226" name="Google Shape;3226;g16b8efb1eac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7" name="Google Shape;3227;g16b8efb1ea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5C60A7"/>
                </a:solidFill>
                <a:latin typeface="Nunito"/>
                <a:ea typeface="Nunito"/>
                <a:cs typeface="Nunito"/>
                <a:sym typeface="Nunito"/>
              </a:rPr>
              <a:t>COVID-19 has become a global pandemic and is affecting all nations worldwide. The emerging threat posed by the COVID-19 pandemic has affected every aspect of our lives, including our lifestyle, economy, social fabric, and healthcare sector. The governments and other countries have been working together to fight this tough battle.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6"/>
        <p:cNvGrpSpPr/>
        <p:nvPr/>
      </p:nvGrpSpPr>
      <p:grpSpPr>
        <a:xfrm>
          <a:off x="0" y="0"/>
          <a:ext cx="0" cy="0"/>
          <a:chOff x="0" y="0"/>
          <a:chExt cx="0" cy="0"/>
        </a:xfrm>
      </p:grpSpPr>
      <p:sp>
        <p:nvSpPr>
          <p:cNvPr id="3637" name="Google Shape;3637;g1363cf88686_1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1363cf88686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Google Shape;3671;g16dabe3931e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2" name="Google Shape;3672;g16dabe3931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7"/>
        <p:cNvGrpSpPr/>
        <p:nvPr/>
      </p:nvGrpSpPr>
      <p:grpSpPr>
        <a:xfrm>
          <a:off x="0" y="0"/>
          <a:ext cx="0" cy="0"/>
          <a:chOff x="0" y="0"/>
          <a:chExt cx="0" cy="0"/>
        </a:xfrm>
      </p:grpSpPr>
      <p:sp>
        <p:nvSpPr>
          <p:cNvPr id="3678" name="Google Shape;3678;g16dabe3931e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9" name="Google Shape;3679;g16dabe3931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16abec931e8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16abec931e8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0"/>
        <p:cNvGrpSpPr/>
        <p:nvPr/>
      </p:nvGrpSpPr>
      <p:grpSpPr>
        <a:xfrm>
          <a:off x="0" y="0"/>
          <a:ext cx="0" cy="0"/>
          <a:chOff x="0" y="0"/>
          <a:chExt cx="0" cy="0"/>
        </a:xfrm>
      </p:grpSpPr>
      <p:sp>
        <p:nvSpPr>
          <p:cNvPr id="3691" name="Google Shape;3691;g16abec931e8_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2" name="Google Shape;3692;g16abec931e8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g16abec931e8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5" name="Google Shape;3705;g16abec931e8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5"/>
        <p:cNvGrpSpPr/>
        <p:nvPr/>
      </p:nvGrpSpPr>
      <p:grpSpPr>
        <a:xfrm>
          <a:off x="0" y="0"/>
          <a:ext cx="0" cy="0"/>
          <a:chOff x="0" y="0"/>
          <a:chExt cx="0" cy="0"/>
        </a:xfrm>
      </p:grpSpPr>
      <p:sp>
        <p:nvSpPr>
          <p:cNvPr id="3716" name="Google Shape;3716;g16abec931e8_5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7" name="Google Shape;3717;g16abec931e8_5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4"/>
        <p:cNvGrpSpPr/>
        <p:nvPr/>
      </p:nvGrpSpPr>
      <p:grpSpPr>
        <a:xfrm>
          <a:off x="0" y="0"/>
          <a:ext cx="0" cy="0"/>
          <a:chOff x="0" y="0"/>
          <a:chExt cx="0" cy="0"/>
        </a:xfrm>
      </p:grpSpPr>
      <p:sp>
        <p:nvSpPr>
          <p:cNvPr id="3725" name="Google Shape;3725;g1363cf88686_1_23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6" name="Google Shape;3726;g1363cf88686_1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363cf88686_1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363cf88686_1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1221ab960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1221ab960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4"/>
        <p:cNvGrpSpPr/>
        <p:nvPr/>
      </p:nvGrpSpPr>
      <p:grpSpPr>
        <a:xfrm>
          <a:off x="0" y="0"/>
          <a:ext cx="0" cy="0"/>
          <a:chOff x="0" y="0"/>
          <a:chExt cx="0" cy="0"/>
        </a:xfrm>
      </p:grpSpPr>
      <p:sp>
        <p:nvSpPr>
          <p:cNvPr id="3295" name="Google Shape;3295;g16d7eaa32d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6" name="Google Shape;3296;g16d7eaa32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6"/>
        <p:cNvGrpSpPr/>
        <p:nvPr/>
      </p:nvGrpSpPr>
      <p:grpSpPr>
        <a:xfrm>
          <a:off x="0" y="0"/>
          <a:ext cx="0" cy="0"/>
          <a:chOff x="0" y="0"/>
          <a:chExt cx="0" cy="0"/>
        </a:xfrm>
      </p:grpSpPr>
      <p:sp>
        <p:nvSpPr>
          <p:cNvPr id="3817" name="Google Shape;3817;g1221ab9606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8" name="Google Shape;3818;g1221ab9606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p:cNvGrpSpPr/>
        <p:nvPr/>
      </p:nvGrpSpPr>
      <p:grpSpPr>
        <a:xfrm>
          <a:off x="0" y="0"/>
          <a:ext cx="0" cy="0"/>
          <a:chOff x="0" y="0"/>
          <a:chExt cx="0" cy="0"/>
        </a:xfrm>
      </p:grpSpPr>
      <p:sp>
        <p:nvSpPr>
          <p:cNvPr id="3826" name="Google Shape;3826;g1363cf88686_1_23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7" name="Google Shape;3827;g1363cf88686_1_23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4"/>
        <p:cNvGrpSpPr/>
        <p:nvPr/>
      </p:nvGrpSpPr>
      <p:grpSpPr>
        <a:xfrm>
          <a:off x="0" y="0"/>
          <a:ext cx="0" cy="0"/>
          <a:chOff x="0" y="0"/>
          <a:chExt cx="0" cy="0"/>
        </a:xfrm>
      </p:grpSpPr>
      <p:sp>
        <p:nvSpPr>
          <p:cNvPr id="3835" name="Google Shape;3835;g16e7ee37de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6" name="Google Shape;3836;g16e7ee37de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0"/>
        <p:cNvGrpSpPr/>
        <p:nvPr/>
      </p:nvGrpSpPr>
      <p:grpSpPr>
        <a:xfrm>
          <a:off x="0" y="0"/>
          <a:ext cx="0" cy="0"/>
          <a:chOff x="0" y="0"/>
          <a:chExt cx="0" cy="0"/>
        </a:xfrm>
      </p:grpSpPr>
      <p:sp>
        <p:nvSpPr>
          <p:cNvPr id="3841" name="Google Shape;3841;g16abec931e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2" name="Google Shape;3842;g16abec931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13aa9c6a5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13aa9c6a5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INSERT VIDEO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6"/>
        <p:cNvGrpSpPr/>
        <p:nvPr/>
      </p:nvGrpSpPr>
      <p:grpSpPr>
        <a:xfrm>
          <a:off x="0" y="0"/>
          <a:ext cx="0" cy="0"/>
          <a:chOff x="0" y="0"/>
          <a:chExt cx="0" cy="0"/>
        </a:xfrm>
      </p:grpSpPr>
      <p:sp>
        <p:nvSpPr>
          <p:cNvPr id="3857" name="Google Shape;3857;g16b2de174c1_4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8" name="Google Shape;3858;g16b2de174c1_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6"/>
        <p:cNvGrpSpPr/>
        <p:nvPr/>
      </p:nvGrpSpPr>
      <p:grpSpPr>
        <a:xfrm>
          <a:off x="0" y="0"/>
          <a:ext cx="0" cy="0"/>
          <a:chOff x="0" y="0"/>
          <a:chExt cx="0" cy="0"/>
        </a:xfrm>
      </p:grpSpPr>
      <p:sp>
        <p:nvSpPr>
          <p:cNvPr id="3367" name="Google Shape;3367;g16b8efb1eac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8" name="Google Shape;3368;g16b8efb1ea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4"/>
        <p:cNvGrpSpPr/>
        <p:nvPr/>
      </p:nvGrpSpPr>
      <p:grpSpPr>
        <a:xfrm>
          <a:off x="0" y="0"/>
          <a:ext cx="0" cy="0"/>
          <a:chOff x="0" y="0"/>
          <a:chExt cx="0" cy="0"/>
        </a:xfrm>
      </p:grpSpPr>
      <p:sp>
        <p:nvSpPr>
          <p:cNvPr id="3375" name="Google Shape;3375;g1363cf88686_1_23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1363cf88686_1_23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9"/>
        <p:cNvGrpSpPr/>
        <p:nvPr/>
      </p:nvGrpSpPr>
      <p:grpSpPr>
        <a:xfrm>
          <a:off x="0" y="0"/>
          <a:ext cx="0" cy="0"/>
          <a:chOff x="0" y="0"/>
          <a:chExt cx="0" cy="0"/>
        </a:xfrm>
      </p:grpSpPr>
      <p:sp>
        <p:nvSpPr>
          <p:cNvPr id="3390" name="Google Shape;3390;g16abec931e8_5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1" name="Google Shape;3391;g16abec931e8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7"/>
        <p:cNvGrpSpPr/>
        <p:nvPr/>
      </p:nvGrpSpPr>
      <p:grpSpPr>
        <a:xfrm>
          <a:off x="0" y="0"/>
          <a:ext cx="0" cy="0"/>
          <a:chOff x="0" y="0"/>
          <a:chExt cx="0" cy="0"/>
        </a:xfrm>
      </p:grpSpPr>
      <p:sp>
        <p:nvSpPr>
          <p:cNvPr id="3398" name="Google Shape;3398;g1363cf88686_1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9" name="Google Shape;3399;g1363cf88686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9"/>
        <p:cNvGrpSpPr/>
        <p:nvPr/>
      </p:nvGrpSpPr>
      <p:grpSpPr>
        <a:xfrm>
          <a:off x="0" y="0"/>
          <a:ext cx="0" cy="0"/>
          <a:chOff x="0" y="0"/>
          <a:chExt cx="0" cy="0"/>
        </a:xfrm>
      </p:grpSpPr>
      <p:sp>
        <p:nvSpPr>
          <p:cNvPr id="3470" name="Google Shape;3470;g16abec931e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1" name="Google Shape;3471;g16abec931e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u ever wondered if the measures imposed by the government has caused a high retrenchment rate in singapore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16abec931e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2" name="Google Shape;3482;g16abec931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Nunito"/>
                <a:ea typeface="Nunito"/>
                <a:cs typeface="Nunito"/>
                <a:sym typeface="Nunito"/>
              </a:rPr>
              <a:t>Observations made:</a:t>
            </a:r>
            <a:endParaRPr sz="1400">
              <a:solidFill>
                <a:schemeClr val="dk1"/>
              </a:solidFill>
              <a:latin typeface="Nunito"/>
              <a:ea typeface="Nunito"/>
              <a:cs typeface="Nunito"/>
              <a:sym typeface="Nunito"/>
            </a:endParaRPr>
          </a:p>
          <a:p>
            <a:pPr marL="457200" lvl="0" indent="-317500" algn="l" rtl="0">
              <a:spcBef>
                <a:spcPts val="1000"/>
              </a:spcBef>
              <a:spcAft>
                <a:spcPts val="0"/>
              </a:spcAft>
              <a:buClr>
                <a:schemeClr val="dk1"/>
              </a:buClr>
              <a:buSzPts val="1400"/>
              <a:buFont typeface="Nunito"/>
              <a:buAutoNum type="arabicParenR"/>
            </a:pPr>
            <a:r>
              <a:rPr lang="en" sz="1400">
                <a:solidFill>
                  <a:schemeClr val="dk1"/>
                </a:solidFill>
                <a:latin typeface="Nunito"/>
                <a:ea typeface="Nunito"/>
                <a:cs typeface="Nunito"/>
                <a:sym typeface="Nunito"/>
              </a:rPr>
              <a:t>TC/TD and STI have some patterns</a:t>
            </a:r>
            <a:endParaRPr sz="1400">
              <a:solidFill>
                <a:schemeClr val="dk1"/>
              </a:solidFill>
              <a:latin typeface="Nunito"/>
              <a:ea typeface="Nunito"/>
              <a:cs typeface="Nunito"/>
              <a:sym typeface="Nunito"/>
            </a:endParaRPr>
          </a:p>
          <a:p>
            <a:pPr marL="457200" lvl="0" indent="-317500" algn="l" rtl="0">
              <a:spcBef>
                <a:spcPts val="1000"/>
              </a:spcBef>
              <a:spcAft>
                <a:spcPts val="0"/>
              </a:spcAft>
              <a:buClr>
                <a:schemeClr val="dk1"/>
              </a:buClr>
              <a:buSzPts val="1400"/>
              <a:buFont typeface="Nunito"/>
              <a:buAutoNum type="arabicParenR"/>
            </a:pPr>
            <a:r>
              <a:rPr lang="en" sz="1400">
                <a:solidFill>
                  <a:schemeClr val="dk1"/>
                </a:solidFill>
                <a:latin typeface="Nunito"/>
                <a:ea typeface="Nunito"/>
                <a:cs typeface="Nunito"/>
                <a:sym typeface="Nunito"/>
              </a:rPr>
              <a:t>Other variables only shows constant values, making it not applicable to study the effects of COVID-19</a:t>
            </a:r>
            <a:endParaRPr sz="1400">
              <a:solidFill>
                <a:schemeClr val="dk1"/>
              </a:solidFill>
              <a:latin typeface="Nunito"/>
              <a:ea typeface="Nunito"/>
              <a:cs typeface="Nunito"/>
              <a:sym typeface="Nunito"/>
            </a:endParaRPr>
          </a:p>
          <a:p>
            <a:pPr marL="0" lvl="0" indent="0" algn="l" rtl="0">
              <a:spcBef>
                <a:spcPts val="10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3300" y="1238850"/>
            <a:ext cx="5585700" cy="2180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000">
                <a:latin typeface="Fredoka One"/>
                <a:ea typeface="Fredoka One"/>
                <a:cs typeface="Fredoka One"/>
                <a:sym typeface="Fredok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23300" y="3495150"/>
            <a:ext cx="4013700" cy="4095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1239084" y="-261409"/>
            <a:ext cx="2921109" cy="2891006"/>
            <a:chOff x="7301700" y="3247000"/>
            <a:chExt cx="1193653" cy="1181352"/>
          </a:xfrm>
        </p:grpSpPr>
        <p:sp>
          <p:nvSpPr>
            <p:cNvPr id="12" name="Google Shape;12;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391155" y="3032811"/>
            <a:ext cx="508735" cy="503492"/>
            <a:chOff x="7301700" y="3247000"/>
            <a:chExt cx="1193653" cy="1181352"/>
          </a:xfrm>
        </p:grpSpPr>
        <p:sp>
          <p:nvSpPr>
            <p:cNvPr id="30" name="Google Shape;30;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a:off x="8325122" y="253205"/>
            <a:ext cx="612822" cy="606506"/>
            <a:chOff x="7301700" y="3247000"/>
            <a:chExt cx="1193653" cy="1181352"/>
          </a:xfrm>
        </p:grpSpPr>
        <p:sp>
          <p:nvSpPr>
            <p:cNvPr id="48" name="Google Shape;48;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5611954" y="4508121"/>
            <a:ext cx="406558" cy="402369"/>
            <a:chOff x="7301700" y="3247000"/>
            <a:chExt cx="1193653" cy="1181352"/>
          </a:xfrm>
        </p:grpSpPr>
        <p:sp>
          <p:nvSpPr>
            <p:cNvPr id="66" name="Google Shape;66;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a:off x="5820765" y="387221"/>
            <a:ext cx="341982" cy="338457"/>
            <a:chOff x="7301700" y="3247000"/>
            <a:chExt cx="1193653" cy="1181352"/>
          </a:xfrm>
        </p:grpSpPr>
        <p:sp>
          <p:nvSpPr>
            <p:cNvPr id="84" name="Google Shape;84;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2"/>
          <p:cNvGrpSpPr/>
          <p:nvPr/>
        </p:nvGrpSpPr>
        <p:grpSpPr>
          <a:xfrm>
            <a:off x="232465" y="4212678"/>
            <a:ext cx="298533" cy="295456"/>
            <a:chOff x="7301700" y="3247000"/>
            <a:chExt cx="1193653" cy="1181352"/>
          </a:xfrm>
        </p:grpSpPr>
        <p:sp>
          <p:nvSpPr>
            <p:cNvPr id="102" name="Google Shape;102;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2"/>
          <p:cNvGrpSpPr/>
          <p:nvPr/>
        </p:nvGrpSpPr>
        <p:grpSpPr>
          <a:xfrm>
            <a:off x="7328678" y="164271"/>
            <a:ext cx="342459" cy="338930"/>
            <a:chOff x="7301700" y="3247000"/>
            <a:chExt cx="1193653" cy="1181352"/>
          </a:xfrm>
        </p:grpSpPr>
        <p:sp>
          <p:nvSpPr>
            <p:cNvPr id="120" name="Google Shape;120;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2"/>
          <p:cNvGrpSpPr/>
          <p:nvPr/>
        </p:nvGrpSpPr>
        <p:grpSpPr>
          <a:xfrm>
            <a:off x="8667833" y="1475706"/>
            <a:ext cx="310231" cy="307033"/>
            <a:chOff x="7301700" y="3247000"/>
            <a:chExt cx="1193653" cy="1181352"/>
          </a:xfrm>
        </p:grpSpPr>
        <p:sp>
          <p:nvSpPr>
            <p:cNvPr id="138" name="Google Shape;138;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a:off x="2462160" y="312566"/>
            <a:ext cx="508735" cy="503492"/>
            <a:chOff x="7301700" y="3247000"/>
            <a:chExt cx="1193653" cy="1181352"/>
          </a:xfrm>
        </p:grpSpPr>
        <p:sp>
          <p:nvSpPr>
            <p:cNvPr id="156" name="Google Shape;156;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
          <p:cNvGrpSpPr/>
          <p:nvPr/>
        </p:nvGrpSpPr>
        <p:grpSpPr>
          <a:xfrm>
            <a:off x="7616915" y="1136771"/>
            <a:ext cx="342459" cy="338930"/>
            <a:chOff x="7301700" y="3247000"/>
            <a:chExt cx="1193653" cy="1181352"/>
          </a:xfrm>
        </p:grpSpPr>
        <p:sp>
          <p:nvSpPr>
            <p:cNvPr id="174" name="Google Shape;174;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
          <p:cNvGrpSpPr/>
          <p:nvPr/>
        </p:nvGrpSpPr>
        <p:grpSpPr>
          <a:xfrm>
            <a:off x="1565540" y="4191171"/>
            <a:ext cx="341982" cy="338457"/>
            <a:chOff x="7301700" y="3247000"/>
            <a:chExt cx="1193653" cy="1181352"/>
          </a:xfrm>
        </p:grpSpPr>
        <p:sp>
          <p:nvSpPr>
            <p:cNvPr id="192" name="Google Shape;192;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
          <p:cNvGrpSpPr/>
          <p:nvPr/>
        </p:nvGrpSpPr>
        <p:grpSpPr>
          <a:xfrm>
            <a:off x="7265932" y="3135559"/>
            <a:ext cx="2731198" cy="2703052"/>
            <a:chOff x="7301700" y="3247000"/>
            <a:chExt cx="1193653" cy="1181352"/>
          </a:xfrm>
        </p:grpSpPr>
        <p:sp>
          <p:nvSpPr>
            <p:cNvPr id="210" name="Google Shape;210;p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0"/>
        <p:cNvGrpSpPr/>
        <p:nvPr/>
      </p:nvGrpSpPr>
      <p:grpSpPr>
        <a:xfrm>
          <a:off x="0" y="0"/>
          <a:ext cx="0" cy="0"/>
          <a:chOff x="0" y="0"/>
          <a:chExt cx="0" cy="0"/>
        </a:xfrm>
      </p:grpSpPr>
      <p:sp>
        <p:nvSpPr>
          <p:cNvPr id="901" name="Google Shape;901;p11"/>
          <p:cNvSpPr txBox="1">
            <a:spLocks noGrp="1"/>
          </p:cNvSpPr>
          <p:nvPr>
            <p:ph type="title" hasCustomPrompt="1"/>
          </p:nvPr>
        </p:nvSpPr>
        <p:spPr>
          <a:xfrm>
            <a:off x="1705675" y="1558475"/>
            <a:ext cx="57327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2" name="Google Shape;902;p11"/>
          <p:cNvSpPr txBox="1">
            <a:spLocks noGrp="1"/>
          </p:cNvSpPr>
          <p:nvPr>
            <p:ph type="subTitle" idx="1"/>
          </p:nvPr>
        </p:nvSpPr>
        <p:spPr>
          <a:xfrm>
            <a:off x="1705675" y="3069625"/>
            <a:ext cx="5732700" cy="4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03" name="Google Shape;903;p11"/>
          <p:cNvGrpSpPr/>
          <p:nvPr/>
        </p:nvGrpSpPr>
        <p:grpSpPr>
          <a:xfrm>
            <a:off x="-915588" y="3019584"/>
            <a:ext cx="2731198" cy="2703052"/>
            <a:chOff x="7301700" y="3247000"/>
            <a:chExt cx="1193653" cy="1181352"/>
          </a:xfrm>
        </p:grpSpPr>
        <p:sp>
          <p:nvSpPr>
            <p:cNvPr id="904" name="Google Shape;904;p1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11"/>
          <p:cNvGrpSpPr/>
          <p:nvPr/>
        </p:nvGrpSpPr>
        <p:grpSpPr>
          <a:xfrm>
            <a:off x="7820198" y="1400339"/>
            <a:ext cx="1738079" cy="1720167"/>
            <a:chOff x="7301700" y="3247000"/>
            <a:chExt cx="1193653" cy="1181352"/>
          </a:xfrm>
        </p:grpSpPr>
        <p:sp>
          <p:nvSpPr>
            <p:cNvPr id="922" name="Google Shape;922;p1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11"/>
          <p:cNvGrpSpPr/>
          <p:nvPr/>
        </p:nvGrpSpPr>
        <p:grpSpPr>
          <a:xfrm flipH="1">
            <a:off x="6443768" y="535006"/>
            <a:ext cx="494411" cy="489316"/>
            <a:chOff x="7301700" y="3247000"/>
            <a:chExt cx="1193653" cy="1181352"/>
          </a:xfrm>
        </p:grpSpPr>
        <p:sp>
          <p:nvSpPr>
            <p:cNvPr id="940" name="Google Shape;940;p1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1"/>
          <p:cNvGrpSpPr/>
          <p:nvPr/>
        </p:nvGrpSpPr>
        <p:grpSpPr>
          <a:xfrm>
            <a:off x="6211170" y="4363844"/>
            <a:ext cx="494411" cy="489316"/>
            <a:chOff x="7301700" y="3247000"/>
            <a:chExt cx="1193653" cy="1181352"/>
          </a:xfrm>
        </p:grpSpPr>
        <p:sp>
          <p:nvSpPr>
            <p:cNvPr id="958" name="Google Shape;958;p1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11"/>
          <p:cNvGrpSpPr/>
          <p:nvPr/>
        </p:nvGrpSpPr>
        <p:grpSpPr>
          <a:xfrm flipH="1">
            <a:off x="715098" y="393146"/>
            <a:ext cx="741498" cy="733856"/>
            <a:chOff x="7301700" y="3247000"/>
            <a:chExt cx="1193653" cy="1181352"/>
          </a:xfrm>
        </p:grpSpPr>
        <p:sp>
          <p:nvSpPr>
            <p:cNvPr id="976" name="Google Shape;976;p1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94"/>
        <p:cNvGrpSpPr/>
        <p:nvPr/>
      </p:nvGrpSpPr>
      <p:grpSpPr>
        <a:xfrm>
          <a:off x="0" y="0"/>
          <a:ext cx="0" cy="0"/>
          <a:chOff x="0" y="0"/>
          <a:chExt cx="0" cy="0"/>
        </a:xfrm>
      </p:grpSpPr>
      <p:sp>
        <p:nvSpPr>
          <p:cNvPr id="995" name="Google Shape;995;p13"/>
          <p:cNvSpPr txBox="1">
            <a:spLocks noGrp="1"/>
          </p:cNvSpPr>
          <p:nvPr>
            <p:ph type="title" hasCustomPrompt="1"/>
          </p:nvPr>
        </p:nvSpPr>
        <p:spPr>
          <a:xfrm>
            <a:off x="916037" y="1547800"/>
            <a:ext cx="820200" cy="7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9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6" name="Google Shape;996;p13"/>
          <p:cNvSpPr txBox="1">
            <a:spLocks noGrp="1"/>
          </p:cNvSpPr>
          <p:nvPr>
            <p:ph type="subTitle" idx="1"/>
          </p:nvPr>
        </p:nvSpPr>
        <p:spPr>
          <a:xfrm>
            <a:off x="1923776" y="1989820"/>
            <a:ext cx="25095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7" name="Google Shape;997;p13"/>
          <p:cNvSpPr txBox="1">
            <a:spLocks noGrp="1"/>
          </p:cNvSpPr>
          <p:nvPr>
            <p:ph type="title" idx="2" hasCustomPrompt="1"/>
          </p:nvPr>
        </p:nvSpPr>
        <p:spPr>
          <a:xfrm>
            <a:off x="4774537" y="1547800"/>
            <a:ext cx="820200" cy="7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9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8" name="Google Shape;998;p13"/>
          <p:cNvSpPr txBox="1">
            <a:spLocks noGrp="1"/>
          </p:cNvSpPr>
          <p:nvPr>
            <p:ph type="subTitle" idx="3"/>
          </p:nvPr>
        </p:nvSpPr>
        <p:spPr>
          <a:xfrm>
            <a:off x="5805525" y="1989820"/>
            <a:ext cx="25095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9" name="Google Shape;999;p13"/>
          <p:cNvSpPr txBox="1">
            <a:spLocks noGrp="1"/>
          </p:cNvSpPr>
          <p:nvPr>
            <p:ph type="title" idx="4" hasCustomPrompt="1"/>
          </p:nvPr>
        </p:nvSpPr>
        <p:spPr>
          <a:xfrm>
            <a:off x="2824800" y="3184800"/>
            <a:ext cx="820200" cy="7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9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0" name="Google Shape;1000;p13"/>
          <p:cNvSpPr txBox="1">
            <a:spLocks noGrp="1"/>
          </p:cNvSpPr>
          <p:nvPr>
            <p:ph type="subTitle" idx="5"/>
          </p:nvPr>
        </p:nvSpPr>
        <p:spPr>
          <a:xfrm>
            <a:off x="3855771" y="3639037"/>
            <a:ext cx="25095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1" name="Google Shape;1001;p1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2" name="Google Shape;1002;p13"/>
          <p:cNvSpPr txBox="1">
            <a:spLocks noGrp="1"/>
          </p:cNvSpPr>
          <p:nvPr>
            <p:ph type="subTitle" idx="7"/>
          </p:nvPr>
        </p:nvSpPr>
        <p:spPr>
          <a:xfrm>
            <a:off x="1917150" y="1439125"/>
            <a:ext cx="25095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03" name="Google Shape;1003;p13"/>
          <p:cNvSpPr txBox="1">
            <a:spLocks noGrp="1"/>
          </p:cNvSpPr>
          <p:nvPr>
            <p:ph type="subTitle" idx="8"/>
          </p:nvPr>
        </p:nvSpPr>
        <p:spPr>
          <a:xfrm>
            <a:off x="5805525" y="1439125"/>
            <a:ext cx="25095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04" name="Google Shape;1004;p13"/>
          <p:cNvSpPr txBox="1">
            <a:spLocks noGrp="1"/>
          </p:cNvSpPr>
          <p:nvPr>
            <p:ph type="subTitle" idx="9"/>
          </p:nvPr>
        </p:nvSpPr>
        <p:spPr>
          <a:xfrm>
            <a:off x="3855771" y="3093525"/>
            <a:ext cx="25095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005" name="Google Shape;1005;p13"/>
          <p:cNvGrpSpPr/>
          <p:nvPr/>
        </p:nvGrpSpPr>
        <p:grpSpPr>
          <a:xfrm flipH="1">
            <a:off x="7549877" y="214480"/>
            <a:ext cx="612822" cy="606506"/>
            <a:chOff x="7301700" y="3247000"/>
            <a:chExt cx="1193653" cy="1181352"/>
          </a:xfrm>
        </p:grpSpPr>
        <p:sp>
          <p:nvSpPr>
            <p:cNvPr id="1006" name="Google Shape;1006;p1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13"/>
          <p:cNvGrpSpPr/>
          <p:nvPr/>
        </p:nvGrpSpPr>
        <p:grpSpPr>
          <a:xfrm flipH="1">
            <a:off x="6796174" y="4497471"/>
            <a:ext cx="341982" cy="338457"/>
            <a:chOff x="7301700" y="3247000"/>
            <a:chExt cx="1193653" cy="1181352"/>
          </a:xfrm>
        </p:grpSpPr>
        <p:sp>
          <p:nvSpPr>
            <p:cNvPr id="1024" name="Google Shape;1024;p1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13"/>
          <p:cNvGrpSpPr/>
          <p:nvPr/>
        </p:nvGrpSpPr>
        <p:grpSpPr>
          <a:xfrm flipH="1">
            <a:off x="122290" y="1063380"/>
            <a:ext cx="612822" cy="606506"/>
            <a:chOff x="7301700" y="3247000"/>
            <a:chExt cx="1193653" cy="1181352"/>
          </a:xfrm>
        </p:grpSpPr>
        <p:sp>
          <p:nvSpPr>
            <p:cNvPr id="1042" name="Google Shape;1042;p1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13"/>
          <p:cNvGrpSpPr/>
          <p:nvPr/>
        </p:nvGrpSpPr>
        <p:grpSpPr>
          <a:xfrm flipH="1">
            <a:off x="2115914" y="4351098"/>
            <a:ext cx="489875" cy="484827"/>
            <a:chOff x="7301700" y="3247000"/>
            <a:chExt cx="1193653" cy="1181352"/>
          </a:xfrm>
        </p:grpSpPr>
        <p:sp>
          <p:nvSpPr>
            <p:cNvPr id="1060" name="Google Shape;1060;p1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13"/>
          <p:cNvGrpSpPr/>
          <p:nvPr/>
        </p:nvGrpSpPr>
        <p:grpSpPr>
          <a:xfrm flipH="1">
            <a:off x="7346046" y="3491081"/>
            <a:ext cx="489875" cy="484827"/>
            <a:chOff x="7301700" y="3247000"/>
            <a:chExt cx="1193653" cy="1181352"/>
          </a:xfrm>
        </p:grpSpPr>
        <p:sp>
          <p:nvSpPr>
            <p:cNvPr id="1078" name="Google Shape;1078;p1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13"/>
          <p:cNvGrpSpPr/>
          <p:nvPr/>
        </p:nvGrpSpPr>
        <p:grpSpPr>
          <a:xfrm flipH="1">
            <a:off x="8503494" y="737440"/>
            <a:ext cx="406558" cy="402369"/>
            <a:chOff x="7301700" y="3247000"/>
            <a:chExt cx="1193653" cy="1181352"/>
          </a:xfrm>
        </p:grpSpPr>
        <p:sp>
          <p:nvSpPr>
            <p:cNvPr id="1096" name="Google Shape;1096;p1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13"/>
          <p:cNvGrpSpPr/>
          <p:nvPr/>
        </p:nvGrpSpPr>
        <p:grpSpPr>
          <a:xfrm flipH="1">
            <a:off x="-867071" y="2725559"/>
            <a:ext cx="2731198" cy="2703052"/>
            <a:chOff x="7301700" y="3247000"/>
            <a:chExt cx="1193653" cy="1181352"/>
          </a:xfrm>
        </p:grpSpPr>
        <p:sp>
          <p:nvSpPr>
            <p:cNvPr id="1114" name="Google Shape;1114;p1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31"/>
        <p:cNvGrpSpPr/>
        <p:nvPr/>
      </p:nvGrpSpPr>
      <p:grpSpPr>
        <a:xfrm>
          <a:off x="0" y="0"/>
          <a:ext cx="0" cy="0"/>
          <a:chOff x="0" y="0"/>
          <a:chExt cx="0" cy="0"/>
        </a:xfrm>
      </p:grpSpPr>
      <p:sp>
        <p:nvSpPr>
          <p:cNvPr id="1132" name="Google Shape;1132;p14"/>
          <p:cNvSpPr txBox="1">
            <a:spLocks noGrp="1"/>
          </p:cNvSpPr>
          <p:nvPr>
            <p:ph type="title"/>
          </p:nvPr>
        </p:nvSpPr>
        <p:spPr>
          <a:xfrm>
            <a:off x="3694875" y="2962750"/>
            <a:ext cx="45639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33" name="Google Shape;1133;p14"/>
          <p:cNvSpPr txBox="1">
            <a:spLocks noGrp="1"/>
          </p:cNvSpPr>
          <p:nvPr>
            <p:ph type="subTitle" idx="1"/>
          </p:nvPr>
        </p:nvSpPr>
        <p:spPr>
          <a:xfrm>
            <a:off x="2031075" y="1479375"/>
            <a:ext cx="6227700" cy="1436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134" name="Google Shape;1134;p14"/>
          <p:cNvGrpSpPr/>
          <p:nvPr/>
        </p:nvGrpSpPr>
        <p:grpSpPr>
          <a:xfrm flipH="1">
            <a:off x="-700134" y="-647666"/>
            <a:ext cx="2731198" cy="2703052"/>
            <a:chOff x="7301700" y="3247000"/>
            <a:chExt cx="1193653" cy="1181352"/>
          </a:xfrm>
        </p:grpSpPr>
        <p:sp>
          <p:nvSpPr>
            <p:cNvPr id="1135" name="Google Shape;1135;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14"/>
          <p:cNvGrpSpPr/>
          <p:nvPr/>
        </p:nvGrpSpPr>
        <p:grpSpPr>
          <a:xfrm flipH="1">
            <a:off x="107073" y="3943829"/>
            <a:ext cx="1558195" cy="1542137"/>
            <a:chOff x="7301700" y="3247000"/>
            <a:chExt cx="1193653" cy="1181352"/>
          </a:xfrm>
        </p:grpSpPr>
        <p:sp>
          <p:nvSpPr>
            <p:cNvPr id="1153" name="Google Shape;1153;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14"/>
          <p:cNvGrpSpPr/>
          <p:nvPr/>
        </p:nvGrpSpPr>
        <p:grpSpPr>
          <a:xfrm flipH="1">
            <a:off x="7935715" y="3852180"/>
            <a:ext cx="612822" cy="606506"/>
            <a:chOff x="7301700" y="3247000"/>
            <a:chExt cx="1193653" cy="1181352"/>
          </a:xfrm>
        </p:grpSpPr>
        <p:sp>
          <p:nvSpPr>
            <p:cNvPr id="1171" name="Google Shape;1171;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14"/>
          <p:cNvGrpSpPr/>
          <p:nvPr/>
        </p:nvGrpSpPr>
        <p:grpSpPr>
          <a:xfrm flipH="1">
            <a:off x="6754969" y="150470"/>
            <a:ext cx="777068" cy="769060"/>
            <a:chOff x="7301700" y="3247000"/>
            <a:chExt cx="1193653" cy="1181352"/>
          </a:xfrm>
        </p:grpSpPr>
        <p:sp>
          <p:nvSpPr>
            <p:cNvPr id="1189" name="Google Shape;1189;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14"/>
          <p:cNvGrpSpPr/>
          <p:nvPr/>
        </p:nvGrpSpPr>
        <p:grpSpPr>
          <a:xfrm flipH="1">
            <a:off x="6619224" y="4546746"/>
            <a:ext cx="341982" cy="338457"/>
            <a:chOff x="7301700" y="3247000"/>
            <a:chExt cx="1193653" cy="1181352"/>
          </a:xfrm>
        </p:grpSpPr>
        <p:sp>
          <p:nvSpPr>
            <p:cNvPr id="1207" name="Google Shape;1207;p1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1224"/>
        <p:cNvGrpSpPr/>
        <p:nvPr/>
      </p:nvGrpSpPr>
      <p:grpSpPr>
        <a:xfrm>
          <a:off x="0" y="0"/>
          <a:ext cx="0" cy="0"/>
          <a:chOff x="0" y="0"/>
          <a:chExt cx="0" cy="0"/>
        </a:xfrm>
      </p:grpSpPr>
      <p:sp>
        <p:nvSpPr>
          <p:cNvPr id="1225" name="Google Shape;1225;p15"/>
          <p:cNvSpPr txBox="1">
            <a:spLocks noGrp="1"/>
          </p:cNvSpPr>
          <p:nvPr>
            <p:ph type="title"/>
          </p:nvPr>
        </p:nvSpPr>
        <p:spPr>
          <a:xfrm>
            <a:off x="3075025" y="2179625"/>
            <a:ext cx="5353800" cy="1407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3600"/>
              <a:buNone/>
              <a:defRPr sz="51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226" name="Google Shape;1226;p15"/>
          <p:cNvSpPr txBox="1">
            <a:spLocks noGrp="1"/>
          </p:cNvSpPr>
          <p:nvPr>
            <p:ph type="title" idx="2" hasCustomPrompt="1"/>
          </p:nvPr>
        </p:nvSpPr>
        <p:spPr>
          <a:xfrm>
            <a:off x="3222974" y="611975"/>
            <a:ext cx="1841700" cy="1186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700">
                <a:solidFill>
                  <a:schemeClr val="accent1"/>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227" name="Google Shape;1227;p15"/>
          <p:cNvSpPr txBox="1">
            <a:spLocks noGrp="1"/>
          </p:cNvSpPr>
          <p:nvPr>
            <p:ph type="subTitle" idx="1"/>
          </p:nvPr>
        </p:nvSpPr>
        <p:spPr>
          <a:xfrm>
            <a:off x="3101134" y="3587375"/>
            <a:ext cx="4601100" cy="49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228" name="Google Shape;1228;p15"/>
          <p:cNvGrpSpPr/>
          <p:nvPr/>
        </p:nvGrpSpPr>
        <p:grpSpPr>
          <a:xfrm flipH="1">
            <a:off x="-824871" y="-579591"/>
            <a:ext cx="2731198" cy="2703052"/>
            <a:chOff x="7301700" y="3247000"/>
            <a:chExt cx="1193653" cy="1181352"/>
          </a:xfrm>
        </p:grpSpPr>
        <p:sp>
          <p:nvSpPr>
            <p:cNvPr id="1229" name="Google Shape;1229;p1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15"/>
          <p:cNvGrpSpPr/>
          <p:nvPr/>
        </p:nvGrpSpPr>
        <p:grpSpPr>
          <a:xfrm>
            <a:off x="3208343" y="938629"/>
            <a:ext cx="661523" cy="654705"/>
            <a:chOff x="7301700" y="3247000"/>
            <a:chExt cx="1193653" cy="1181352"/>
          </a:xfrm>
        </p:grpSpPr>
        <p:sp>
          <p:nvSpPr>
            <p:cNvPr id="1247" name="Google Shape;1247;p1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15"/>
          <p:cNvGrpSpPr/>
          <p:nvPr/>
        </p:nvGrpSpPr>
        <p:grpSpPr>
          <a:xfrm>
            <a:off x="5171899" y="259748"/>
            <a:ext cx="866951" cy="858016"/>
            <a:chOff x="7301700" y="3247000"/>
            <a:chExt cx="1193653" cy="1181352"/>
          </a:xfrm>
        </p:grpSpPr>
        <p:sp>
          <p:nvSpPr>
            <p:cNvPr id="1265" name="Google Shape;1265;p1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15"/>
          <p:cNvGrpSpPr/>
          <p:nvPr/>
        </p:nvGrpSpPr>
        <p:grpSpPr>
          <a:xfrm>
            <a:off x="7326643" y="4358954"/>
            <a:ext cx="661523" cy="654705"/>
            <a:chOff x="7301700" y="3247000"/>
            <a:chExt cx="1193653" cy="1181352"/>
          </a:xfrm>
        </p:grpSpPr>
        <p:sp>
          <p:nvSpPr>
            <p:cNvPr id="1283" name="Google Shape;1283;p1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15"/>
          <p:cNvGrpSpPr/>
          <p:nvPr/>
        </p:nvGrpSpPr>
        <p:grpSpPr>
          <a:xfrm flipH="1">
            <a:off x="1282185" y="4160329"/>
            <a:ext cx="1558195" cy="1542137"/>
            <a:chOff x="7301700" y="3247000"/>
            <a:chExt cx="1193653" cy="1181352"/>
          </a:xfrm>
        </p:grpSpPr>
        <p:sp>
          <p:nvSpPr>
            <p:cNvPr id="1301" name="Google Shape;1301;p1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1318"/>
        <p:cNvGrpSpPr/>
        <p:nvPr/>
      </p:nvGrpSpPr>
      <p:grpSpPr>
        <a:xfrm>
          <a:off x="0" y="0"/>
          <a:ext cx="0" cy="0"/>
          <a:chOff x="0" y="0"/>
          <a:chExt cx="0" cy="0"/>
        </a:xfrm>
      </p:grpSpPr>
      <p:sp>
        <p:nvSpPr>
          <p:cNvPr id="1319" name="Google Shape;1319;p16"/>
          <p:cNvSpPr txBox="1">
            <a:spLocks noGrp="1"/>
          </p:cNvSpPr>
          <p:nvPr>
            <p:ph type="title"/>
          </p:nvPr>
        </p:nvSpPr>
        <p:spPr>
          <a:xfrm>
            <a:off x="1944075" y="2408225"/>
            <a:ext cx="5255700" cy="14079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600"/>
              <a:buNone/>
              <a:defRPr sz="5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20" name="Google Shape;1320;p16"/>
          <p:cNvSpPr txBox="1">
            <a:spLocks noGrp="1"/>
          </p:cNvSpPr>
          <p:nvPr>
            <p:ph type="title" idx="2" hasCustomPrompt="1"/>
          </p:nvPr>
        </p:nvSpPr>
        <p:spPr>
          <a:xfrm>
            <a:off x="3651150" y="840575"/>
            <a:ext cx="1841700" cy="11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7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21" name="Google Shape;1321;p16"/>
          <p:cNvSpPr txBox="1">
            <a:spLocks noGrp="1"/>
          </p:cNvSpPr>
          <p:nvPr>
            <p:ph type="subTitle" idx="1"/>
          </p:nvPr>
        </p:nvSpPr>
        <p:spPr>
          <a:xfrm>
            <a:off x="1944150" y="3739775"/>
            <a:ext cx="5255700" cy="4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22" name="Google Shape;1322;p16"/>
          <p:cNvGrpSpPr/>
          <p:nvPr/>
        </p:nvGrpSpPr>
        <p:grpSpPr>
          <a:xfrm flipH="1">
            <a:off x="6990379" y="3256984"/>
            <a:ext cx="2731198" cy="2703052"/>
            <a:chOff x="7301700" y="3247000"/>
            <a:chExt cx="1193653" cy="1181352"/>
          </a:xfrm>
        </p:grpSpPr>
        <p:sp>
          <p:nvSpPr>
            <p:cNvPr id="1323" name="Google Shape;1323;p1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16"/>
          <p:cNvGrpSpPr/>
          <p:nvPr/>
        </p:nvGrpSpPr>
        <p:grpSpPr>
          <a:xfrm>
            <a:off x="290036" y="4238498"/>
            <a:ext cx="452633" cy="447969"/>
            <a:chOff x="7301700" y="3247000"/>
            <a:chExt cx="1193653" cy="1181352"/>
          </a:xfrm>
        </p:grpSpPr>
        <p:sp>
          <p:nvSpPr>
            <p:cNvPr id="1341" name="Google Shape;1341;p1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16"/>
          <p:cNvGrpSpPr/>
          <p:nvPr/>
        </p:nvGrpSpPr>
        <p:grpSpPr>
          <a:xfrm>
            <a:off x="2918843" y="4686304"/>
            <a:ext cx="661523" cy="654705"/>
            <a:chOff x="7301700" y="3247000"/>
            <a:chExt cx="1193653" cy="1181352"/>
          </a:xfrm>
        </p:grpSpPr>
        <p:sp>
          <p:nvSpPr>
            <p:cNvPr id="1359" name="Google Shape;1359;p1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16"/>
          <p:cNvGrpSpPr/>
          <p:nvPr/>
        </p:nvGrpSpPr>
        <p:grpSpPr>
          <a:xfrm>
            <a:off x="6148836" y="416886"/>
            <a:ext cx="452633" cy="447969"/>
            <a:chOff x="7301700" y="3247000"/>
            <a:chExt cx="1193653" cy="1181352"/>
          </a:xfrm>
        </p:grpSpPr>
        <p:sp>
          <p:nvSpPr>
            <p:cNvPr id="1377" name="Google Shape;1377;p1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16"/>
          <p:cNvGrpSpPr/>
          <p:nvPr/>
        </p:nvGrpSpPr>
        <p:grpSpPr>
          <a:xfrm>
            <a:off x="2153024" y="2240948"/>
            <a:ext cx="452633" cy="447969"/>
            <a:chOff x="7301700" y="3247000"/>
            <a:chExt cx="1193653" cy="1181352"/>
          </a:xfrm>
        </p:grpSpPr>
        <p:sp>
          <p:nvSpPr>
            <p:cNvPr id="1395" name="Google Shape;1395;p1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16"/>
          <p:cNvGrpSpPr/>
          <p:nvPr/>
        </p:nvGrpSpPr>
        <p:grpSpPr>
          <a:xfrm>
            <a:off x="1649968" y="161129"/>
            <a:ext cx="661523" cy="654705"/>
            <a:chOff x="7301700" y="3247000"/>
            <a:chExt cx="1193653" cy="1181352"/>
          </a:xfrm>
        </p:grpSpPr>
        <p:sp>
          <p:nvSpPr>
            <p:cNvPr id="1413" name="Google Shape;1413;p1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430"/>
        <p:cNvGrpSpPr/>
        <p:nvPr/>
      </p:nvGrpSpPr>
      <p:grpSpPr>
        <a:xfrm>
          <a:off x="0" y="0"/>
          <a:ext cx="0" cy="0"/>
          <a:chOff x="0" y="0"/>
          <a:chExt cx="0" cy="0"/>
        </a:xfrm>
      </p:grpSpPr>
      <p:sp>
        <p:nvSpPr>
          <p:cNvPr id="1431" name="Google Shape;143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32" name="Google Shape;1432;p17"/>
          <p:cNvGrpSpPr/>
          <p:nvPr/>
        </p:nvGrpSpPr>
        <p:grpSpPr>
          <a:xfrm flipH="1">
            <a:off x="8423990" y="4002005"/>
            <a:ext cx="612822" cy="606506"/>
            <a:chOff x="7301700" y="3247000"/>
            <a:chExt cx="1193653" cy="1181352"/>
          </a:xfrm>
        </p:grpSpPr>
        <p:sp>
          <p:nvSpPr>
            <p:cNvPr id="1433" name="Google Shape;1433;p1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17"/>
          <p:cNvGrpSpPr/>
          <p:nvPr/>
        </p:nvGrpSpPr>
        <p:grpSpPr>
          <a:xfrm flipH="1">
            <a:off x="7847449" y="4657321"/>
            <a:ext cx="341982" cy="338457"/>
            <a:chOff x="7301700" y="3247000"/>
            <a:chExt cx="1193653" cy="1181352"/>
          </a:xfrm>
        </p:grpSpPr>
        <p:sp>
          <p:nvSpPr>
            <p:cNvPr id="1451" name="Google Shape;1451;p1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17"/>
          <p:cNvGrpSpPr/>
          <p:nvPr/>
        </p:nvGrpSpPr>
        <p:grpSpPr>
          <a:xfrm>
            <a:off x="7197658" y="-1130988"/>
            <a:ext cx="2121838" cy="2099972"/>
            <a:chOff x="7301700" y="3247000"/>
            <a:chExt cx="1193653" cy="1181352"/>
          </a:xfrm>
        </p:grpSpPr>
        <p:sp>
          <p:nvSpPr>
            <p:cNvPr id="1469" name="Google Shape;1469;p1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17"/>
          <p:cNvGrpSpPr/>
          <p:nvPr/>
        </p:nvGrpSpPr>
        <p:grpSpPr>
          <a:xfrm>
            <a:off x="162085" y="4255505"/>
            <a:ext cx="612822" cy="606506"/>
            <a:chOff x="7301700" y="3247000"/>
            <a:chExt cx="1193653" cy="1181352"/>
          </a:xfrm>
        </p:grpSpPr>
        <p:sp>
          <p:nvSpPr>
            <p:cNvPr id="1487" name="Google Shape;1487;p1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04"/>
        <p:cNvGrpSpPr/>
        <p:nvPr/>
      </p:nvGrpSpPr>
      <p:grpSpPr>
        <a:xfrm>
          <a:off x="0" y="0"/>
          <a:ext cx="0" cy="0"/>
          <a:chOff x="0" y="0"/>
          <a:chExt cx="0" cy="0"/>
        </a:xfrm>
      </p:grpSpPr>
      <p:sp>
        <p:nvSpPr>
          <p:cNvPr id="1505" name="Google Shape;1505;p18"/>
          <p:cNvSpPr txBox="1">
            <a:spLocks noGrp="1"/>
          </p:cNvSpPr>
          <p:nvPr>
            <p:ph type="subTitle" idx="1"/>
          </p:nvPr>
        </p:nvSpPr>
        <p:spPr>
          <a:xfrm>
            <a:off x="4675775" y="3045788"/>
            <a:ext cx="3658200" cy="8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6" name="Google Shape;1506;p18"/>
          <p:cNvSpPr txBox="1">
            <a:spLocks noGrp="1"/>
          </p:cNvSpPr>
          <p:nvPr>
            <p:ph type="title"/>
          </p:nvPr>
        </p:nvSpPr>
        <p:spPr>
          <a:xfrm>
            <a:off x="4675775" y="1221413"/>
            <a:ext cx="3557100" cy="1824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07" name="Google Shape;1507;p18"/>
          <p:cNvGrpSpPr/>
          <p:nvPr/>
        </p:nvGrpSpPr>
        <p:grpSpPr>
          <a:xfrm>
            <a:off x="7325925" y="-330346"/>
            <a:ext cx="2008203" cy="1987389"/>
            <a:chOff x="7301700" y="3247000"/>
            <a:chExt cx="1193653" cy="1181352"/>
          </a:xfrm>
        </p:grpSpPr>
        <p:sp>
          <p:nvSpPr>
            <p:cNvPr id="1508" name="Google Shape;1508;p1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18"/>
          <p:cNvGrpSpPr/>
          <p:nvPr/>
        </p:nvGrpSpPr>
        <p:grpSpPr>
          <a:xfrm flipH="1">
            <a:off x="5012502" y="406300"/>
            <a:ext cx="519478" cy="514125"/>
            <a:chOff x="7301700" y="3247000"/>
            <a:chExt cx="1193653" cy="1181352"/>
          </a:xfrm>
        </p:grpSpPr>
        <p:sp>
          <p:nvSpPr>
            <p:cNvPr id="1526" name="Google Shape;1526;p1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18"/>
          <p:cNvGrpSpPr/>
          <p:nvPr/>
        </p:nvGrpSpPr>
        <p:grpSpPr>
          <a:xfrm flipH="1">
            <a:off x="7770547" y="4078751"/>
            <a:ext cx="775636" cy="767643"/>
            <a:chOff x="7301700" y="3247000"/>
            <a:chExt cx="1193653" cy="1181352"/>
          </a:xfrm>
        </p:grpSpPr>
        <p:sp>
          <p:nvSpPr>
            <p:cNvPr id="1544" name="Google Shape;1544;p1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5">
    <p:spTree>
      <p:nvGrpSpPr>
        <p:cNvPr id="1" name="Shape 1561"/>
        <p:cNvGrpSpPr/>
        <p:nvPr/>
      </p:nvGrpSpPr>
      <p:grpSpPr>
        <a:xfrm>
          <a:off x="0" y="0"/>
          <a:ext cx="0" cy="0"/>
          <a:chOff x="0" y="0"/>
          <a:chExt cx="0" cy="0"/>
        </a:xfrm>
      </p:grpSpPr>
      <p:grpSp>
        <p:nvGrpSpPr>
          <p:cNvPr id="1562" name="Google Shape;1562;p19"/>
          <p:cNvGrpSpPr/>
          <p:nvPr/>
        </p:nvGrpSpPr>
        <p:grpSpPr>
          <a:xfrm>
            <a:off x="-273325" y="321029"/>
            <a:ext cx="2008203" cy="1987389"/>
            <a:chOff x="7301700" y="3247000"/>
            <a:chExt cx="1193653" cy="1181352"/>
          </a:xfrm>
        </p:grpSpPr>
        <p:sp>
          <p:nvSpPr>
            <p:cNvPr id="1563" name="Google Shape;1563;p1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19"/>
          <p:cNvSpPr txBox="1">
            <a:spLocks noGrp="1"/>
          </p:cNvSpPr>
          <p:nvPr>
            <p:ph type="subTitle" idx="1"/>
          </p:nvPr>
        </p:nvSpPr>
        <p:spPr>
          <a:xfrm>
            <a:off x="713311" y="2436175"/>
            <a:ext cx="4149900" cy="87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81" name="Google Shape;1581;p19"/>
          <p:cNvSpPr txBox="1">
            <a:spLocks noGrp="1"/>
          </p:cNvSpPr>
          <p:nvPr>
            <p:ph type="title"/>
          </p:nvPr>
        </p:nvSpPr>
        <p:spPr>
          <a:xfrm>
            <a:off x="713225" y="1617125"/>
            <a:ext cx="4149900" cy="876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grpSp>
        <p:nvGrpSpPr>
          <p:cNvPr id="1582" name="Google Shape;1582;p19"/>
          <p:cNvGrpSpPr/>
          <p:nvPr/>
        </p:nvGrpSpPr>
        <p:grpSpPr>
          <a:xfrm flipH="1">
            <a:off x="3870652" y="406300"/>
            <a:ext cx="519478" cy="514125"/>
            <a:chOff x="7301700" y="3247000"/>
            <a:chExt cx="1193653" cy="1181352"/>
          </a:xfrm>
        </p:grpSpPr>
        <p:sp>
          <p:nvSpPr>
            <p:cNvPr id="1583" name="Google Shape;1583;p1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19"/>
          <p:cNvGrpSpPr/>
          <p:nvPr/>
        </p:nvGrpSpPr>
        <p:grpSpPr>
          <a:xfrm flipH="1">
            <a:off x="3742572" y="4078751"/>
            <a:ext cx="775636" cy="767643"/>
            <a:chOff x="7301700" y="3247000"/>
            <a:chExt cx="1193653" cy="1181352"/>
          </a:xfrm>
        </p:grpSpPr>
        <p:sp>
          <p:nvSpPr>
            <p:cNvPr id="1601" name="Google Shape;1601;p1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5_1">
    <p:spTree>
      <p:nvGrpSpPr>
        <p:cNvPr id="1" name="Shape 1618"/>
        <p:cNvGrpSpPr/>
        <p:nvPr/>
      </p:nvGrpSpPr>
      <p:grpSpPr>
        <a:xfrm>
          <a:off x="0" y="0"/>
          <a:ext cx="0" cy="0"/>
          <a:chOff x="0" y="0"/>
          <a:chExt cx="0" cy="0"/>
        </a:xfrm>
      </p:grpSpPr>
      <p:grpSp>
        <p:nvGrpSpPr>
          <p:cNvPr id="1619" name="Google Shape;1619;p20"/>
          <p:cNvGrpSpPr/>
          <p:nvPr/>
        </p:nvGrpSpPr>
        <p:grpSpPr>
          <a:xfrm>
            <a:off x="7528000" y="-885808"/>
            <a:ext cx="2008203" cy="1987389"/>
            <a:chOff x="7301700" y="3247000"/>
            <a:chExt cx="1193653" cy="1181352"/>
          </a:xfrm>
        </p:grpSpPr>
        <p:sp>
          <p:nvSpPr>
            <p:cNvPr id="1620" name="Google Shape;1620;p2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7" name="Google Shape;1637;p20"/>
          <p:cNvSpPr txBox="1">
            <a:spLocks noGrp="1"/>
          </p:cNvSpPr>
          <p:nvPr>
            <p:ph type="subTitle" idx="1"/>
          </p:nvPr>
        </p:nvSpPr>
        <p:spPr>
          <a:xfrm>
            <a:off x="4215550" y="2427549"/>
            <a:ext cx="4104300" cy="8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38" name="Google Shape;1638;p20"/>
          <p:cNvSpPr txBox="1">
            <a:spLocks noGrp="1"/>
          </p:cNvSpPr>
          <p:nvPr>
            <p:ph type="title"/>
          </p:nvPr>
        </p:nvSpPr>
        <p:spPr>
          <a:xfrm>
            <a:off x="4215550" y="1868725"/>
            <a:ext cx="4104300" cy="639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39" name="Google Shape;1639;p20"/>
          <p:cNvGrpSpPr/>
          <p:nvPr/>
        </p:nvGrpSpPr>
        <p:grpSpPr>
          <a:xfrm flipH="1">
            <a:off x="2590402" y="587450"/>
            <a:ext cx="519478" cy="514125"/>
            <a:chOff x="7301700" y="3247000"/>
            <a:chExt cx="1193653" cy="1181352"/>
          </a:xfrm>
        </p:grpSpPr>
        <p:sp>
          <p:nvSpPr>
            <p:cNvPr id="1640" name="Google Shape;1640;p2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20"/>
          <p:cNvGrpSpPr/>
          <p:nvPr/>
        </p:nvGrpSpPr>
        <p:grpSpPr>
          <a:xfrm flipH="1">
            <a:off x="3472247" y="4106301"/>
            <a:ext cx="775636" cy="767643"/>
            <a:chOff x="7301700" y="3247000"/>
            <a:chExt cx="1193653" cy="1181352"/>
          </a:xfrm>
        </p:grpSpPr>
        <p:sp>
          <p:nvSpPr>
            <p:cNvPr id="1658" name="Google Shape;1658;p2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7"/>
        <p:cNvGrpSpPr/>
        <p:nvPr/>
      </p:nvGrpSpPr>
      <p:grpSpPr>
        <a:xfrm>
          <a:off x="0" y="0"/>
          <a:ext cx="0" cy="0"/>
          <a:chOff x="0" y="0"/>
          <a:chExt cx="0" cy="0"/>
        </a:xfrm>
      </p:grpSpPr>
      <p:grpSp>
        <p:nvGrpSpPr>
          <p:cNvPr id="228" name="Google Shape;228;p3"/>
          <p:cNvGrpSpPr/>
          <p:nvPr/>
        </p:nvGrpSpPr>
        <p:grpSpPr>
          <a:xfrm>
            <a:off x="2394566" y="-1178109"/>
            <a:ext cx="2921109" cy="2891006"/>
            <a:chOff x="7301700" y="3247000"/>
            <a:chExt cx="1193653" cy="1181352"/>
          </a:xfrm>
        </p:grpSpPr>
        <p:sp>
          <p:nvSpPr>
            <p:cNvPr id="229" name="Google Shape;229;p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3"/>
          <p:cNvSpPr txBox="1">
            <a:spLocks noGrp="1"/>
          </p:cNvSpPr>
          <p:nvPr>
            <p:ph type="title"/>
          </p:nvPr>
        </p:nvSpPr>
        <p:spPr>
          <a:xfrm>
            <a:off x="714575" y="2255825"/>
            <a:ext cx="5588400" cy="14079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3600"/>
              <a:buNone/>
              <a:defRPr sz="5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7" name="Google Shape;247;p3"/>
          <p:cNvSpPr txBox="1">
            <a:spLocks noGrp="1"/>
          </p:cNvSpPr>
          <p:nvPr>
            <p:ph type="title" idx="2" hasCustomPrompt="1"/>
          </p:nvPr>
        </p:nvSpPr>
        <p:spPr>
          <a:xfrm>
            <a:off x="757919" y="644831"/>
            <a:ext cx="1841700" cy="1186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7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8" name="Google Shape;248;p3"/>
          <p:cNvSpPr txBox="1">
            <a:spLocks noGrp="1"/>
          </p:cNvSpPr>
          <p:nvPr>
            <p:ph type="subTitle" idx="1"/>
          </p:nvPr>
        </p:nvSpPr>
        <p:spPr>
          <a:xfrm>
            <a:off x="714575" y="3587375"/>
            <a:ext cx="4601100" cy="49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9" name="Google Shape;249;p3"/>
          <p:cNvGrpSpPr/>
          <p:nvPr/>
        </p:nvGrpSpPr>
        <p:grpSpPr>
          <a:xfrm flipH="1">
            <a:off x="6990379" y="3256984"/>
            <a:ext cx="2731198" cy="2703052"/>
            <a:chOff x="7301700" y="3247000"/>
            <a:chExt cx="1193653" cy="1181352"/>
          </a:xfrm>
        </p:grpSpPr>
        <p:sp>
          <p:nvSpPr>
            <p:cNvPr id="250" name="Google Shape;250;p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3"/>
          <p:cNvGrpSpPr/>
          <p:nvPr/>
        </p:nvGrpSpPr>
        <p:grpSpPr>
          <a:xfrm>
            <a:off x="1612247" y="4225505"/>
            <a:ext cx="612822" cy="606506"/>
            <a:chOff x="7301700" y="3247000"/>
            <a:chExt cx="1193653" cy="1181352"/>
          </a:xfrm>
        </p:grpSpPr>
        <p:sp>
          <p:nvSpPr>
            <p:cNvPr id="268" name="Google Shape;268;p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
          <p:cNvGrpSpPr/>
          <p:nvPr/>
        </p:nvGrpSpPr>
        <p:grpSpPr>
          <a:xfrm>
            <a:off x="615803" y="4136571"/>
            <a:ext cx="342459" cy="338930"/>
            <a:chOff x="7301700" y="3247000"/>
            <a:chExt cx="1193653" cy="1181352"/>
          </a:xfrm>
        </p:grpSpPr>
        <p:sp>
          <p:nvSpPr>
            <p:cNvPr id="286" name="Google Shape;286;p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
          <p:cNvGrpSpPr/>
          <p:nvPr/>
        </p:nvGrpSpPr>
        <p:grpSpPr>
          <a:xfrm>
            <a:off x="8122485" y="503205"/>
            <a:ext cx="612822" cy="606506"/>
            <a:chOff x="7301700" y="3247000"/>
            <a:chExt cx="1193653" cy="1181352"/>
          </a:xfrm>
        </p:grpSpPr>
        <p:sp>
          <p:nvSpPr>
            <p:cNvPr id="304" name="Google Shape;304;p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
          <p:cNvGrpSpPr/>
          <p:nvPr/>
        </p:nvGrpSpPr>
        <p:grpSpPr>
          <a:xfrm>
            <a:off x="7183528" y="284421"/>
            <a:ext cx="342459" cy="338930"/>
            <a:chOff x="7301700" y="3247000"/>
            <a:chExt cx="1193653" cy="1181352"/>
          </a:xfrm>
        </p:grpSpPr>
        <p:sp>
          <p:nvSpPr>
            <p:cNvPr id="322" name="Google Shape;322;p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6">
    <p:spTree>
      <p:nvGrpSpPr>
        <p:cNvPr id="1" name="Shape 1675"/>
        <p:cNvGrpSpPr/>
        <p:nvPr/>
      </p:nvGrpSpPr>
      <p:grpSpPr>
        <a:xfrm>
          <a:off x="0" y="0"/>
          <a:ext cx="0" cy="0"/>
          <a:chOff x="0" y="0"/>
          <a:chExt cx="0" cy="0"/>
        </a:xfrm>
      </p:grpSpPr>
      <p:sp>
        <p:nvSpPr>
          <p:cNvPr id="1676" name="Google Shape;1676;p21"/>
          <p:cNvSpPr txBox="1">
            <a:spLocks noGrp="1"/>
          </p:cNvSpPr>
          <p:nvPr>
            <p:ph type="subTitle" idx="1"/>
          </p:nvPr>
        </p:nvSpPr>
        <p:spPr>
          <a:xfrm>
            <a:off x="1976975" y="2719550"/>
            <a:ext cx="5190300" cy="87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7" name="Google Shape;1677;p21"/>
          <p:cNvSpPr txBox="1">
            <a:spLocks noGrp="1"/>
          </p:cNvSpPr>
          <p:nvPr>
            <p:ph type="title"/>
          </p:nvPr>
        </p:nvSpPr>
        <p:spPr>
          <a:xfrm>
            <a:off x="1976900" y="1407550"/>
            <a:ext cx="5190300" cy="139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82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grpSp>
        <p:nvGrpSpPr>
          <p:cNvPr id="1678" name="Google Shape;1678;p21"/>
          <p:cNvGrpSpPr/>
          <p:nvPr/>
        </p:nvGrpSpPr>
        <p:grpSpPr>
          <a:xfrm>
            <a:off x="-502739" y="2975984"/>
            <a:ext cx="2731198" cy="2703052"/>
            <a:chOff x="7301700" y="3247000"/>
            <a:chExt cx="1193653" cy="1181352"/>
          </a:xfrm>
        </p:grpSpPr>
        <p:sp>
          <p:nvSpPr>
            <p:cNvPr id="1679" name="Google Shape;1679;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21"/>
          <p:cNvGrpSpPr/>
          <p:nvPr/>
        </p:nvGrpSpPr>
        <p:grpSpPr>
          <a:xfrm flipH="1">
            <a:off x="8887944" y="4009898"/>
            <a:ext cx="452633" cy="447969"/>
            <a:chOff x="7301700" y="3247000"/>
            <a:chExt cx="1193653" cy="1181352"/>
          </a:xfrm>
        </p:grpSpPr>
        <p:sp>
          <p:nvSpPr>
            <p:cNvPr id="1697" name="Google Shape;1697;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21"/>
          <p:cNvGrpSpPr/>
          <p:nvPr/>
        </p:nvGrpSpPr>
        <p:grpSpPr>
          <a:xfrm flipH="1">
            <a:off x="6363423" y="4053404"/>
            <a:ext cx="661523" cy="654705"/>
            <a:chOff x="7301700" y="3247000"/>
            <a:chExt cx="1193653" cy="1181352"/>
          </a:xfrm>
        </p:grpSpPr>
        <p:sp>
          <p:nvSpPr>
            <p:cNvPr id="1715" name="Google Shape;1715;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21"/>
          <p:cNvGrpSpPr/>
          <p:nvPr/>
        </p:nvGrpSpPr>
        <p:grpSpPr>
          <a:xfrm flipH="1">
            <a:off x="842969" y="959586"/>
            <a:ext cx="452633" cy="447969"/>
            <a:chOff x="7301700" y="3247000"/>
            <a:chExt cx="1193653" cy="1181352"/>
          </a:xfrm>
        </p:grpSpPr>
        <p:sp>
          <p:nvSpPr>
            <p:cNvPr id="1733" name="Google Shape;1733;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21"/>
          <p:cNvGrpSpPr/>
          <p:nvPr/>
        </p:nvGrpSpPr>
        <p:grpSpPr>
          <a:xfrm flipH="1">
            <a:off x="7024956" y="2012348"/>
            <a:ext cx="452633" cy="447969"/>
            <a:chOff x="7301700" y="3247000"/>
            <a:chExt cx="1193653" cy="1181352"/>
          </a:xfrm>
        </p:grpSpPr>
        <p:sp>
          <p:nvSpPr>
            <p:cNvPr id="1751" name="Google Shape;1751;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21"/>
          <p:cNvGrpSpPr/>
          <p:nvPr/>
        </p:nvGrpSpPr>
        <p:grpSpPr>
          <a:xfrm flipH="1">
            <a:off x="8142698" y="571567"/>
            <a:ext cx="661523" cy="654705"/>
            <a:chOff x="7301700" y="3247000"/>
            <a:chExt cx="1193653" cy="1181352"/>
          </a:xfrm>
        </p:grpSpPr>
        <p:sp>
          <p:nvSpPr>
            <p:cNvPr id="1769" name="Google Shape;1769;p2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7">
    <p:spTree>
      <p:nvGrpSpPr>
        <p:cNvPr id="1" name="Shape 1786"/>
        <p:cNvGrpSpPr/>
        <p:nvPr/>
      </p:nvGrpSpPr>
      <p:grpSpPr>
        <a:xfrm>
          <a:off x="0" y="0"/>
          <a:ext cx="0" cy="0"/>
          <a:chOff x="0" y="0"/>
          <a:chExt cx="0" cy="0"/>
        </a:xfrm>
      </p:grpSpPr>
      <p:sp>
        <p:nvSpPr>
          <p:cNvPr id="1787" name="Google Shape;178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88" name="Google Shape;1788;p22"/>
          <p:cNvGrpSpPr/>
          <p:nvPr/>
        </p:nvGrpSpPr>
        <p:grpSpPr>
          <a:xfrm>
            <a:off x="7197658" y="-1130988"/>
            <a:ext cx="2121838" cy="2099972"/>
            <a:chOff x="7301700" y="3247000"/>
            <a:chExt cx="1193653" cy="1181352"/>
          </a:xfrm>
        </p:grpSpPr>
        <p:sp>
          <p:nvSpPr>
            <p:cNvPr id="1789" name="Google Shape;1789;p2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6" name="Google Shape;1806;p22"/>
          <p:cNvSpPr txBox="1">
            <a:spLocks noGrp="1"/>
          </p:cNvSpPr>
          <p:nvPr>
            <p:ph type="subTitle" idx="1"/>
          </p:nvPr>
        </p:nvSpPr>
        <p:spPr>
          <a:xfrm>
            <a:off x="801550" y="1161225"/>
            <a:ext cx="7300500" cy="8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07" name="Google Shape;1807;p22"/>
          <p:cNvGrpSpPr/>
          <p:nvPr/>
        </p:nvGrpSpPr>
        <p:grpSpPr>
          <a:xfrm flipH="1">
            <a:off x="164627" y="2158225"/>
            <a:ext cx="519478" cy="514125"/>
            <a:chOff x="7301700" y="3247000"/>
            <a:chExt cx="1193653" cy="1181352"/>
          </a:xfrm>
        </p:grpSpPr>
        <p:sp>
          <p:nvSpPr>
            <p:cNvPr id="1808" name="Google Shape;1808;p2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22"/>
          <p:cNvGrpSpPr/>
          <p:nvPr/>
        </p:nvGrpSpPr>
        <p:grpSpPr>
          <a:xfrm flipH="1">
            <a:off x="3299972" y="4587876"/>
            <a:ext cx="775636" cy="767643"/>
            <a:chOff x="7301700" y="3247000"/>
            <a:chExt cx="1193653" cy="1181352"/>
          </a:xfrm>
        </p:grpSpPr>
        <p:sp>
          <p:nvSpPr>
            <p:cNvPr id="1826" name="Google Shape;1826;p2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43"/>
        <p:cNvGrpSpPr/>
        <p:nvPr/>
      </p:nvGrpSpPr>
      <p:grpSpPr>
        <a:xfrm>
          <a:off x="0" y="0"/>
          <a:ext cx="0" cy="0"/>
          <a:chOff x="0" y="0"/>
          <a:chExt cx="0" cy="0"/>
        </a:xfrm>
      </p:grpSpPr>
      <p:sp>
        <p:nvSpPr>
          <p:cNvPr id="1844" name="Google Shape;1844;p23"/>
          <p:cNvSpPr txBox="1">
            <a:spLocks noGrp="1"/>
          </p:cNvSpPr>
          <p:nvPr>
            <p:ph type="subTitle" idx="1"/>
          </p:nvPr>
        </p:nvSpPr>
        <p:spPr>
          <a:xfrm>
            <a:off x="1290763" y="3471425"/>
            <a:ext cx="2907600" cy="402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45" name="Google Shape;1845;p23"/>
          <p:cNvSpPr txBox="1">
            <a:spLocks noGrp="1"/>
          </p:cNvSpPr>
          <p:nvPr>
            <p:ph type="subTitle" idx="2"/>
          </p:nvPr>
        </p:nvSpPr>
        <p:spPr>
          <a:xfrm>
            <a:off x="4945638" y="3471425"/>
            <a:ext cx="2907600" cy="402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46" name="Google Shape;1846;p23"/>
          <p:cNvSpPr txBox="1">
            <a:spLocks noGrp="1"/>
          </p:cNvSpPr>
          <p:nvPr>
            <p:ph type="subTitle" idx="3"/>
          </p:nvPr>
        </p:nvSpPr>
        <p:spPr>
          <a:xfrm>
            <a:off x="1290763" y="3712362"/>
            <a:ext cx="2907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7" name="Google Shape;1847;p23"/>
          <p:cNvSpPr txBox="1">
            <a:spLocks noGrp="1"/>
          </p:cNvSpPr>
          <p:nvPr>
            <p:ph type="subTitle" idx="4"/>
          </p:nvPr>
        </p:nvSpPr>
        <p:spPr>
          <a:xfrm>
            <a:off x="4945638" y="3712362"/>
            <a:ext cx="2907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8" name="Google Shape;1848;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49" name="Google Shape;1849;p23"/>
          <p:cNvGrpSpPr/>
          <p:nvPr/>
        </p:nvGrpSpPr>
        <p:grpSpPr>
          <a:xfrm flipH="1">
            <a:off x="1081040" y="4305255"/>
            <a:ext cx="612822" cy="606506"/>
            <a:chOff x="7301700" y="3247000"/>
            <a:chExt cx="1193653" cy="1181352"/>
          </a:xfrm>
        </p:grpSpPr>
        <p:sp>
          <p:nvSpPr>
            <p:cNvPr id="1850" name="Google Shape;1850;p2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23"/>
          <p:cNvGrpSpPr/>
          <p:nvPr/>
        </p:nvGrpSpPr>
        <p:grpSpPr>
          <a:xfrm flipH="1">
            <a:off x="512173" y="1534689"/>
            <a:ext cx="439145" cy="434738"/>
            <a:chOff x="7301700" y="3247000"/>
            <a:chExt cx="1193653" cy="1181352"/>
          </a:xfrm>
        </p:grpSpPr>
        <p:sp>
          <p:nvSpPr>
            <p:cNvPr id="1868" name="Google Shape;1868;p2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23"/>
          <p:cNvGrpSpPr/>
          <p:nvPr/>
        </p:nvGrpSpPr>
        <p:grpSpPr>
          <a:xfrm flipH="1">
            <a:off x="5653648" y="351477"/>
            <a:ext cx="439145" cy="434738"/>
            <a:chOff x="7301700" y="3247000"/>
            <a:chExt cx="1193653" cy="1181352"/>
          </a:xfrm>
        </p:grpSpPr>
        <p:sp>
          <p:nvSpPr>
            <p:cNvPr id="1886" name="Google Shape;1886;p2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23"/>
          <p:cNvGrpSpPr/>
          <p:nvPr/>
        </p:nvGrpSpPr>
        <p:grpSpPr>
          <a:xfrm flipH="1">
            <a:off x="7971375" y="1534706"/>
            <a:ext cx="710940" cy="703613"/>
            <a:chOff x="7301700" y="3247000"/>
            <a:chExt cx="1193653" cy="1181352"/>
          </a:xfrm>
        </p:grpSpPr>
        <p:sp>
          <p:nvSpPr>
            <p:cNvPr id="1904" name="Google Shape;1904;p2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23"/>
          <p:cNvGrpSpPr/>
          <p:nvPr/>
        </p:nvGrpSpPr>
        <p:grpSpPr>
          <a:xfrm flipH="1">
            <a:off x="4642735" y="4608502"/>
            <a:ext cx="439145" cy="434738"/>
            <a:chOff x="7301700" y="3247000"/>
            <a:chExt cx="1193653" cy="1181352"/>
          </a:xfrm>
        </p:grpSpPr>
        <p:sp>
          <p:nvSpPr>
            <p:cNvPr id="1922" name="Google Shape;1922;p2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23"/>
          <p:cNvGrpSpPr/>
          <p:nvPr/>
        </p:nvGrpSpPr>
        <p:grpSpPr>
          <a:xfrm flipH="1">
            <a:off x="7483979" y="3657984"/>
            <a:ext cx="2731198" cy="2703052"/>
            <a:chOff x="7301700" y="3247000"/>
            <a:chExt cx="1193653" cy="1181352"/>
          </a:xfrm>
        </p:grpSpPr>
        <p:sp>
          <p:nvSpPr>
            <p:cNvPr id="1940" name="Google Shape;1940;p2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957"/>
        <p:cNvGrpSpPr/>
        <p:nvPr/>
      </p:nvGrpSpPr>
      <p:grpSpPr>
        <a:xfrm>
          <a:off x="0" y="0"/>
          <a:ext cx="0" cy="0"/>
          <a:chOff x="0" y="0"/>
          <a:chExt cx="0" cy="0"/>
        </a:xfrm>
      </p:grpSpPr>
      <p:sp>
        <p:nvSpPr>
          <p:cNvPr id="1958" name="Google Shape;1958;p24"/>
          <p:cNvSpPr txBox="1">
            <a:spLocks noGrp="1"/>
          </p:cNvSpPr>
          <p:nvPr>
            <p:ph type="subTitle" idx="1"/>
          </p:nvPr>
        </p:nvSpPr>
        <p:spPr>
          <a:xfrm>
            <a:off x="840900" y="1954075"/>
            <a:ext cx="3731100" cy="52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9" name="Google Shape;1959;p24"/>
          <p:cNvSpPr txBox="1">
            <a:spLocks noGrp="1"/>
          </p:cNvSpPr>
          <p:nvPr>
            <p:ph type="subTitle" idx="2"/>
          </p:nvPr>
        </p:nvSpPr>
        <p:spPr>
          <a:xfrm>
            <a:off x="4571988" y="1954075"/>
            <a:ext cx="3731100" cy="52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0" name="Google Shape;1960;p24"/>
          <p:cNvSpPr txBox="1">
            <a:spLocks noGrp="1"/>
          </p:cNvSpPr>
          <p:nvPr>
            <p:ph type="subTitle" idx="3"/>
          </p:nvPr>
        </p:nvSpPr>
        <p:spPr>
          <a:xfrm>
            <a:off x="841000" y="2329225"/>
            <a:ext cx="3731100" cy="142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961" name="Google Shape;1961;p24"/>
          <p:cNvSpPr txBox="1">
            <a:spLocks noGrp="1"/>
          </p:cNvSpPr>
          <p:nvPr>
            <p:ph type="subTitle" idx="4"/>
          </p:nvPr>
        </p:nvSpPr>
        <p:spPr>
          <a:xfrm>
            <a:off x="4572000" y="2329225"/>
            <a:ext cx="3731100" cy="142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962" name="Google Shape;196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63" name="Google Shape;1963;p24"/>
          <p:cNvGrpSpPr/>
          <p:nvPr/>
        </p:nvGrpSpPr>
        <p:grpSpPr>
          <a:xfrm flipH="1">
            <a:off x="329278" y="3978392"/>
            <a:ext cx="1041582" cy="1030848"/>
            <a:chOff x="7301700" y="3247000"/>
            <a:chExt cx="1193653" cy="1181352"/>
          </a:xfrm>
        </p:grpSpPr>
        <p:sp>
          <p:nvSpPr>
            <p:cNvPr id="1964" name="Google Shape;1964;p2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24"/>
          <p:cNvGrpSpPr/>
          <p:nvPr/>
        </p:nvGrpSpPr>
        <p:grpSpPr>
          <a:xfrm flipH="1">
            <a:off x="7990627" y="431687"/>
            <a:ext cx="519478" cy="514125"/>
            <a:chOff x="7301700" y="3247000"/>
            <a:chExt cx="1193653" cy="1181352"/>
          </a:xfrm>
        </p:grpSpPr>
        <p:sp>
          <p:nvSpPr>
            <p:cNvPr id="1982" name="Google Shape;1982;p2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24"/>
          <p:cNvGrpSpPr/>
          <p:nvPr/>
        </p:nvGrpSpPr>
        <p:grpSpPr>
          <a:xfrm flipH="1">
            <a:off x="5263122" y="347551"/>
            <a:ext cx="775636" cy="767643"/>
            <a:chOff x="7301700" y="3247000"/>
            <a:chExt cx="1193653" cy="1181352"/>
          </a:xfrm>
        </p:grpSpPr>
        <p:sp>
          <p:nvSpPr>
            <p:cNvPr id="2000" name="Google Shape;2000;p2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24"/>
          <p:cNvGrpSpPr/>
          <p:nvPr/>
        </p:nvGrpSpPr>
        <p:grpSpPr>
          <a:xfrm flipH="1">
            <a:off x="8236353" y="4354575"/>
            <a:ext cx="670356" cy="663447"/>
            <a:chOff x="7301700" y="3247000"/>
            <a:chExt cx="1193653" cy="1181352"/>
          </a:xfrm>
        </p:grpSpPr>
        <p:sp>
          <p:nvSpPr>
            <p:cNvPr id="2018" name="Google Shape;2018;p2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35"/>
        <p:cNvGrpSpPr/>
        <p:nvPr/>
      </p:nvGrpSpPr>
      <p:grpSpPr>
        <a:xfrm>
          <a:off x="0" y="0"/>
          <a:ext cx="0" cy="0"/>
          <a:chOff x="0" y="0"/>
          <a:chExt cx="0" cy="0"/>
        </a:xfrm>
      </p:grpSpPr>
      <p:sp>
        <p:nvSpPr>
          <p:cNvPr id="2036" name="Google Shape;2036;p25"/>
          <p:cNvSpPr txBox="1">
            <a:spLocks noGrp="1"/>
          </p:cNvSpPr>
          <p:nvPr>
            <p:ph type="subTitle" idx="1"/>
          </p:nvPr>
        </p:nvSpPr>
        <p:spPr>
          <a:xfrm>
            <a:off x="720000" y="2254275"/>
            <a:ext cx="23364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37" name="Google Shape;2037;p25"/>
          <p:cNvSpPr txBox="1">
            <a:spLocks noGrp="1"/>
          </p:cNvSpPr>
          <p:nvPr>
            <p:ph type="subTitle" idx="2"/>
          </p:nvPr>
        </p:nvSpPr>
        <p:spPr>
          <a:xfrm>
            <a:off x="720000" y="2484545"/>
            <a:ext cx="23364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8" name="Google Shape;2038;p25"/>
          <p:cNvSpPr txBox="1">
            <a:spLocks noGrp="1"/>
          </p:cNvSpPr>
          <p:nvPr>
            <p:ph type="subTitle" idx="3"/>
          </p:nvPr>
        </p:nvSpPr>
        <p:spPr>
          <a:xfrm>
            <a:off x="3403800" y="2484545"/>
            <a:ext cx="23364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9" name="Google Shape;2039;p25"/>
          <p:cNvSpPr txBox="1">
            <a:spLocks noGrp="1"/>
          </p:cNvSpPr>
          <p:nvPr>
            <p:ph type="subTitle" idx="4"/>
          </p:nvPr>
        </p:nvSpPr>
        <p:spPr>
          <a:xfrm>
            <a:off x="6087600" y="2484545"/>
            <a:ext cx="23364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0" name="Google Shape;2040;p25"/>
          <p:cNvSpPr txBox="1">
            <a:spLocks noGrp="1"/>
          </p:cNvSpPr>
          <p:nvPr>
            <p:ph type="title"/>
          </p:nvPr>
        </p:nvSpPr>
        <p:spPr>
          <a:xfrm>
            <a:off x="720000" y="445025"/>
            <a:ext cx="77040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1" name="Google Shape;2041;p25"/>
          <p:cNvSpPr txBox="1">
            <a:spLocks noGrp="1"/>
          </p:cNvSpPr>
          <p:nvPr>
            <p:ph type="subTitle" idx="5"/>
          </p:nvPr>
        </p:nvSpPr>
        <p:spPr>
          <a:xfrm>
            <a:off x="3403800" y="2254275"/>
            <a:ext cx="23364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42" name="Google Shape;2042;p25"/>
          <p:cNvSpPr txBox="1">
            <a:spLocks noGrp="1"/>
          </p:cNvSpPr>
          <p:nvPr>
            <p:ph type="subTitle" idx="6"/>
          </p:nvPr>
        </p:nvSpPr>
        <p:spPr>
          <a:xfrm>
            <a:off x="6087600" y="2254275"/>
            <a:ext cx="23364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043" name="Google Shape;2043;p25"/>
          <p:cNvGrpSpPr/>
          <p:nvPr/>
        </p:nvGrpSpPr>
        <p:grpSpPr>
          <a:xfrm flipH="1">
            <a:off x="6687379" y="3598309"/>
            <a:ext cx="2731198" cy="2703052"/>
            <a:chOff x="7301700" y="3247000"/>
            <a:chExt cx="1193653" cy="1181352"/>
          </a:xfrm>
        </p:grpSpPr>
        <p:sp>
          <p:nvSpPr>
            <p:cNvPr id="2044" name="Google Shape;2044;p2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25"/>
          <p:cNvGrpSpPr/>
          <p:nvPr/>
        </p:nvGrpSpPr>
        <p:grpSpPr>
          <a:xfrm>
            <a:off x="8192675" y="1206704"/>
            <a:ext cx="443800" cy="439227"/>
            <a:chOff x="7301700" y="3247000"/>
            <a:chExt cx="1193653" cy="1181352"/>
          </a:xfrm>
        </p:grpSpPr>
        <p:sp>
          <p:nvSpPr>
            <p:cNvPr id="2062" name="Google Shape;2062;p2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25"/>
          <p:cNvGrpSpPr/>
          <p:nvPr/>
        </p:nvGrpSpPr>
        <p:grpSpPr>
          <a:xfrm>
            <a:off x="534710" y="1349692"/>
            <a:ext cx="612822" cy="606506"/>
            <a:chOff x="7301700" y="3247000"/>
            <a:chExt cx="1193653" cy="1181352"/>
          </a:xfrm>
        </p:grpSpPr>
        <p:sp>
          <p:nvSpPr>
            <p:cNvPr id="2080" name="Google Shape;2080;p2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25"/>
          <p:cNvGrpSpPr/>
          <p:nvPr/>
        </p:nvGrpSpPr>
        <p:grpSpPr>
          <a:xfrm>
            <a:off x="2612600" y="4247079"/>
            <a:ext cx="443800" cy="439227"/>
            <a:chOff x="7301700" y="3247000"/>
            <a:chExt cx="1193653" cy="1181352"/>
          </a:xfrm>
        </p:grpSpPr>
        <p:sp>
          <p:nvSpPr>
            <p:cNvPr id="2098" name="Google Shape;2098;p2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25"/>
          <p:cNvGrpSpPr/>
          <p:nvPr/>
        </p:nvGrpSpPr>
        <p:grpSpPr>
          <a:xfrm>
            <a:off x="5571753" y="3647446"/>
            <a:ext cx="342459" cy="338930"/>
            <a:chOff x="7301700" y="3247000"/>
            <a:chExt cx="1193653" cy="1181352"/>
          </a:xfrm>
        </p:grpSpPr>
        <p:sp>
          <p:nvSpPr>
            <p:cNvPr id="2116" name="Google Shape;2116;p2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25"/>
          <p:cNvGrpSpPr/>
          <p:nvPr/>
        </p:nvGrpSpPr>
        <p:grpSpPr>
          <a:xfrm>
            <a:off x="5511985" y="445067"/>
            <a:ext cx="612822" cy="606506"/>
            <a:chOff x="7301700" y="3247000"/>
            <a:chExt cx="1193653" cy="1181352"/>
          </a:xfrm>
        </p:grpSpPr>
        <p:sp>
          <p:nvSpPr>
            <p:cNvPr id="2134" name="Google Shape;2134;p2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151"/>
        <p:cNvGrpSpPr/>
        <p:nvPr/>
      </p:nvGrpSpPr>
      <p:grpSpPr>
        <a:xfrm>
          <a:off x="0" y="0"/>
          <a:ext cx="0" cy="0"/>
          <a:chOff x="0" y="0"/>
          <a:chExt cx="0" cy="0"/>
        </a:xfrm>
      </p:grpSpPr>
      <p:sp>
        <p:nvSpPr>
          <p:cNvPr id="2152" name="Google Shape;2152;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3" name="Google Shape;2153;p26"/>
          <p:cNvSpPr txBox="1">
            <a:spLocks noGrp="1"/>
          </p:cNvSpPr>
          <p:nvPr>
            <p:ph type="subTitle" idx="1"/>
          </p:nvPr>
        </p:nvSpPr>
        <p:spPr>
          <a:xfrm>
            <a:off x="715100" y="1386425"/>
            <a:ext cx="3665400" cy="40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54" name="Google Shape;2154;p26"/>
          <p:cNvSpPr txBox="1">
            <a:spLocks noGrp="1"/>
          </p:cNvSpPr>
          <p:nvPr>
            <p:ph type="subTitle" idx="2"/>
          </p:nvPr>
        </p:nvSpPr>
        <p:spPr>
          <a:xfrm>
            <a:off x="715100" y="1645481"/>
            <a:ext cx="36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5" name="Google Shape;2155;p26"/>
          <p:cNvSpPr txBox="1">
            <a:spLocks noGrp="1"/>
          </p:cNvSpPr>
          <p:nvPr>
            <p:ph type="subTitle" idx="3"/>
          </p:nvPr>
        </p:nvSpPr>
        <p:spPr>
          <a:xfrm>
            <a:off x="715100" y="2803235"/>
            <a:ext cx="36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6" name="Google Shape;2156;p26"/>
          <p:cNvSpPr txBox="1">
            <a:spLocks noGrp="1"/>
          </p:cNvSpPr>
          <p:nvPr>
            <p:ph type="subTitle" idx="4"/>
          </p:nvPr>
        </p:nvSpPr>
        <p:spPr>
          <a:xfrm>
            <a:off x="715100" y="3960990"/>
            <a:ext cx="3665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7" name="Google Shape;2157;p26"/>
          <p:cNvSpPr txBox="1">
            <a:spLocks noGrp="1"/>
          </p:cNvSpPr>
          <p:nvPr>
            <p:ph type="subTitle" idx="5"/>
          </p:nvPr>
        </p:nvSpPr>
        <p:spPr>
          <a:xfrm>
            <a:off x="715100" y="2544180"/>
            <a:ext cx="3665400" cy="40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58" name="Google Shape;2158;p26"/>
          <p:cNvSpPr txBox="1">
            <a:spLocks noGrp="1"/>
          </p:cNvSpPr>
          <p:nvPr>
            <p:ph type="subTitle" idx="6"/>
          </p:nvPr>
        </p:nvSpPr>
        <p:spPr>
          <a:xfrm>
            <a:off x="715100" y="3701934"/>
            <a:ext cx="3665400" cy="40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159" name="Google Shape;2159;p26"/>
          <p:cNvGrpSpPr/>
          <p:nvPr/>
        </p:nvGrpSpPr>
        <p:grpSpPr>
          <a:xfrm flipH="1">
            <a:off x="7063304" y="3137934"/>
            <a:ext cx="2731198" cy="2703052"/>
            <a:chOff x="7301700" y="3247000"/>
            <a:chExt cx="1193653" cy="1181352"/>
          </a:xfrm>
        </p:grpSpPr>
        <p:sp>
          <p:nvSpPr>
            <p:cNvPr id="2160" name="Google Shape;2160;p2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26"/>
          <p:cNvGrpSpPr/>
          <p:nvPr/>
        </p:nvGrpSpPr>
        <p:grpSpPr>
          <a:xfrm>
            <a:off x="8058156" y="1248759"/>
            <a:ext cx="741498" cy="733856"/>
            <a:chOff x="7301700" y="3247000"/>
            <a:chExt cx="1193653" cy="1181352"/>
          </a:xfrm>
        </p:grpSpPr>
        <p:sp>
          <p:nvSpPr>
            <p:cNvPr id="2178" name="Google Shape;2178;p2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26"/>
          <p:cNvGrpSpPr/>
          <p:nvPr/>
        </p:nvGrpSpPr>
        <p:grpSpPr>
          <a:xfrm>
            <a:off x="4728626" y="2003186"/>
            <a:ext cx="578683" cy="572720"/>
            <a:chOff x="7301700" y="3247000"/>
            <a:chExt cx="1193653" cy="1181352"/>
          </a:xfrm>
        </p:grpSpPr>
        <p:sp>
          <p:nvSpPr>
            <p:cNvPr id="2196" name="Google Shape;2196;p2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26"/>
          <p:cNvGrpSpPr/>
          <p:nvPr/>
        </p:nvGrpSpPr>
        <p:grpSpPr>
          <a:xfrm flipH="1">
            <a:off x="307467" y="255258"/>
            <a:ext cx="578683" cy="572720"/>
            <a:chOff x="7301700" y="3247000"/>
            <a:chExt cx="1193653" cy="1181352"/>
          </a:xfrm>
        </p:grpSpPr>
        <p:sp>
          <p:nvSpPr>
            <p:cNvPr id="2214" name="Google Shape;2214;p2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231"/>
        <p:cNvGrpSpPr/>
        <p:nvPr/>
      </p:nvGrpSpPr>
      <p:grpSpPr>
        <a:xfrm>
          <a:off x="0" y="0"/>
          <a:ext cx="0" cy="0"/>
          <a:chOff x="0" y="0"/>
          <a:chExt cx="0" cy="0"/>
        </a:xfrm>
      </p:grpSpPr>
      <p:sp>
        <p:nvSpPr>
          <p:cNvPr id="2232" name="Google Shape;2232;p27"/>
          <p:cNvSpPr txBox="1">
            <a:spLocks noGrp="1"/>
          </p:cNvSpPr>
          <p:nvPr>
            <p:ph type="subTitle" idx="1"/>
          </p:nvPr>
        </p:nvSpPr>
        <p:spPr>
          <a:xfrm>
            <a:off x="1809195" y="1867075"/>
            <a:ext cx="23463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33" name="Google Shape;2233;p27"/>
          <p:cNvSpPr txBox="1">
            <a:spLocks noGrp="1"/>
          </p:cNvSpPr>
          <p:nvPr>
            <p:ph type="subTitle" idx="2"/>
          </p:nvPr>
        </p:nvSpPr>
        <p:spPr>
          <a:xfrm>
            <a:off x="1809185" y="2060202"/>
            <a:ext cx="23463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4" name="Google Shape;2234;p27"/>
          <p:cNvSpPr txBox="1">
            <a:spLocks noGrp="1"/>
          </p:cNvSpPr>
          <p:nvPr>
            <p:ph type="subTitle" idx="3"/>
          </p:nvPr>
        </p:nvSpPr>
        <p:spPr>
          <a:xfrm>
            <a:off x="4988509" y="2060202"/>
            <a:ext cx="23463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5" name="Google Shape;2235;p27"/>
          <p:cNvSpPr txBox="1">
            <a:spLocks noGrp="1"/>
          </p:cNvSpPr>
          <p:nvPr>
            <p:ph type="subTitle" idx="4"/>
          </p:nvPr>
        </p:nvSpPr>
        <p:spPr>
          <a:xfrm>
            <a:off x="1809185" y="3450127"/>
            <a:ext cx="23463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6" name="Google Shape;2236;p27"/>
          <p:cNvSpPr txBox="1">
            <a:spLocks noGrp="1"/>
          </p:cNvSpPr>
          <p:nvPr>
            <p:ph type="subTitle" idx="5"/>
          </p:nvPr>
        </p:nvSpPr>
        <p:spPr>
          <a:xfrm>
            <a:off x="4988509" y="3450127"/>
            <a:ext cx="23463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7" name="Google Shape;2237;p27"/>
          <p:cNvSpPr txBox="1">
            <a:spLocks noGrp="1"/>
          </p:cNvSpPr>
          <p:nvPr>
            <p:ph type="title"/>
          </p:nvPr>
        </p:nvSpPr>
        <p:spPr>
          <a:xfrm>
            <a:off x="720000" y="445025"/>
            <a:ext cx="7704000" cy="67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8" name="Google Shape;2238;p27"/>
          <p:cNvSpPr txBox="1">
            <a:spLocks noGrp="1"/>
          </p:cNvSpPr>
          <p:nvPr>
            <p:ph type="subTitle" idx="6"/>
          </p:nvPr>
        </p:nvSpPr>
        <p:spPr>
          <a:xfrm>
            <a:off x="1809195" y="3257000"/>
            <a:ext cx="23463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39" name="Google Shape;2239;p27"/>
          <p:cNvSpPr txBox="1">
            <a:spLocks noGrp="1"/>
          </p:cNvSpPr>
          <p:nvPr>
            <p:ph type="subTitle" idx="7"/>
          </p:nvPr>
        </p:nvSpPr>
        <p:spPr>
          <a:xfrm>
            <a:off x="4988515" y="1867075"/>
            <a:ext cx="23463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40" name="Google Shape;2240;p27"/>
          <p:cNvSpPr txBox="1">
            <a:spLocks noGrp="1"/>
          </p:cNvSpPr>
          <p:nvPr>
            <p:ph type="subTitle" idx="8"/>
          </p:nvPr>
        </p:nvSpPr>
        <p:spPr>
          <a:xfrm>
            <a:off x="4988515" y="3257000"/>
            <a:ext cx="23463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241" name="Google Shape;2241;p27"/>
          <p:cNvGrpSpPr/>
          <p:nvPr/>
        </p:nvGrpSpPr>
        <p:grpSpPr>
          <a:xfrm flipH="1">
            <a:off x="189065" y="4190580"/>
            <a:ext cx="1524534" cy="1508705"/>
            <a:chOff x="7301700" y="3247000"/>
            <a:chExt cx="1193653" cy="1181352"/>
          </a:xfrm>
        </p:grpSpPr>
        <p:sp>
          <p:nvSpPr>
            <p:cNvPr id="2242" name="Google Shape;2242;p2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27"/>
          <p:cNvGrpSpPr/>
          <p:nvPr/>
        </p:nvGrpSpPr>
        <p:grpSpPr>
          <a:xfrm flipH="1">
            <a:off x="321394" y="814958"/>
            <a:ext cx="307127" cy="303962"/>
            <a:chOff x="7301700" y="3247000"/>
            <a:chExt cx="1193653" cy="1181352"/>
          </a:xfrm>
        </p:grpSpPr>
        <p:sp>
          <p:nvSpPr>
            <p:cNvPr id="2260" name="Google Shape;2260;p2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27"/>
          <p:cNvGrpSpPr/>
          <p:nvPr/>
        </p:nvGrpSpPr>
        <p:grpSpPr>
          <a:xfrm flipH="1">
            <a:off x="8273848" y="721252"/>
            <a:ext cx="439145" cy="434738"/>
            <a:chOff x="7301700" y="3247000"/>
            <a:chExt cx="1193653" cy="1181352"/>
          </a:xfrm>
        </p:grpSpPr>
        <p:sp>
          <p:nvSpPr>
            <p:cNvPr id="2278" name="Google Shape;2278;p2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27"/>
          <p:cNvGrpSpPr/>
          <p:nvPr/>
        </p:nvGrpSpPr>
        <p:grpSpPr>
          <a:xfrm flipH="1">
            <a:off x="189085" y="2177777"/>
            <a:ext cx="439145" cy="434738"/>
            <a:chOff x="7301700" y="3247000"/>
            <a:chExt cx="1193653" cy="1181352"/>
          </a:xfrm>
        </p:grpSpPr>
        <p:sp>
          <p:nvSpPr>
            <p:cNvPr id="2296" name="Google Shape;2296;p2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27"/>
          <p:cNvGrpSpPr/>
          <p:nvPr/>
        </p:nvGrpSpPr>
        <p:grpSpPr>
          <a:xfrm flipH="1">
            <a:off x="8273840" y="4190580"/>
            <a:ext cx="612822" cy="606506"/>
            <a:chOff x="7301700" y="3247000"/>
            <a:chExt cx="1193653" cy="1181352"/>
          </a:xfrm>
        </p:grpSpPr>
        <p:sp>
          <p:nvSpPr>
            <p:cNvPr id="2314" name="Google Shape;2314;p2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
  <p:cSld name="CUSTOM_3">
    <p:spTree>
      <p:nvGrpSpPr>
        <p:cNvPr id="1" name="Shape 2331"/>
        <p:cNvGrpSpPr/>
        <p:nvPr/>
      </p:nvGrpSpPr>
      <p:grpSpPr>
        <a:xfrm>
          <a:off x="0" y="0"/>
          <a:ext cx="0" cy="0"/>
          <a:chOff x="0" y="0"/>
          <a:chExt cx="0" cy="0"/>
        </a:xfrm>
      </p:grpSpPr>
      <p:sp>
        <p:nvSpPr>
          <p:cNvPr id="2332" name="Google Shape;2332;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33" name="Google Shape;2333;p28"/>
          <p:cNvSpPr txBox="1">
            <a:spLocks noGrp="1"/>
          </p:cNvSpPr>
          <p:nvPr>
            <p:ph type="subTitle" idx="1"/>
          </p:nvPr>
        </p:nvSpPr>
        <p:spPr>
          <a:xfrm>
            <a:off x="724940" y="2096025"/>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4" name="Google Shape;2334;p28"/>
          <p:cNvSpPr txBox="1">
            <a:spLocks noGrp="1"/>
          </p:cNvSpPr>
          <p:nvPr>
            <p:ph type="subTitle" idx="2"/>
          </p:nvPr>
        </p:nvSpPr>
        <p:spPr>
          <a:xfrm>
            <a:off x="3276977" y="2096025"/>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5" name="Google Shape;2335;p28"/>
          <p:cNvSpPr txBox="1">
            <a:spLocks noGrp="1"/>
          </p:cNvSpPr>
          <p:nvPr>
            <p:ph type="subTitle" idx="3"/>
          </p:nvPr>
        </p:nvSpPr>
        <p:spPr>
          <a:xfrm>
            <a:off x="5829014" y="2096025"/>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6" name="Google Shape;2336;p28"/>
          <p:cNvSpPr txBox="1">
            <a:spLocks noGrp="1"/>
          </p:cNvSpPr>
          <p:nvPr>
            <p:ph type="subTitle" idx="4"/>
          </p:nvPr>
        </p:nvSpPr>
        <p:spPr>
          <a:xfrm>
            <a:off x="2000959" y="3591086"/>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7" name="Google Shape;2337;p28"/>
          <p:cNvSpPr txBox="1">
            <a:spLocks noGrp="1"/>
          </p:cNvSpPr>
          <p:nvPr>
            <p:ph type="subTitle" idx="5"/>
          </p:nvPr>
        </p:nvSpPr>
        <p:spPr>
          <a:xfrm>
            <a:off x="4552995" y="3591086"/>
            <a:ext cx="2355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8" name="Google Shape;2338;p28"/>
          <p:cNvSpPr txBox="1">
            <a:spLocks noGrp="1"/>
          </p:cNvSpPr>
          <p:nvPr>
            <p:ph type="subTitle" idx="6"/>
          </p:nvPr>
        </p:nvSpPr>
        <p:spPr>
          <a:xfrm>
            <a:off x="720000" y="1866525"/>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39" name="Google Shape;2339;p28"/>
          <p:cNvSpPr txBox="1">
            <a:spLocks noGrp="1"/>
          </p:cNvSpPr>
          <p:nvPr>
            <p:ph type="subTitle" idx="7"/>
          </p:nvPr>
        </p:nvSpPr>
        <p:spPr>
          <a:xfrm>
            <a:off x="3276977" y="1866525"/>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40" name="Google Shape;2340;p28"/>
          <p:cNvSpPr txBox="1">
            <a:spLocks noGrp="1"/>
          </p:cNvSpPr>
          <p:nvPr>
            <p:ph type="subTitle" idx="8"/>
          </p:nvPr>
        </p:nvSpPr>
        <p:spPr>
          <a:xfrm>
            <a:off x="5833954" y="1866525"/>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41" name="Google Shape;2341;p28"/>
          <p:cNvSpPr txBox="1">
            <a:spLocks noGrp="1"/>
          </p:cNvSpPr>
          <p:nvPr>
            <p:ph type="subTitle" idx="9"/>
          </p:nvPr>
        </p:nvSpPr>
        <p:spPr>
          <a:xfrm>
            <a:off x="1998489" y="3364208"/>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42" name="Google Shape;2342;p28"/>
          <p:cNvSpPr txBox="1">
            <a:spLocks noGrp="1"/>
          </p:cNvSpPr>
          <p:nvPr>
            <p:ph type="subTitle" idx="13"/>
          </p:nvPr>
        </p:nvSpPr>
        <p:spPr>
          <a:xfrm>
            <a:off x="4555466" y="3364208"/>
            <a:ext cx="23556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343" name="Google Shape;2343;p28"/>
          <p:cNvGrpSpPr/>
          <p:nvPr/>
        </p:nvGrpSpPr>
        <p:grpSpPr>
          <a:xfrm rot="-5400000" flipH="1">
            <a:off x="7315769" y="3553562"/>
            <a:ext cx="840690" cy="831908"/>
            <a:chOff x="7301700" y="3247000"/>
            <a:chExt cx="1193653" cy="1181352"/>
          </a:xfrm>
        </p:grpSpPr>
        <p:sp>
          <p:nvSpPr>
            <p:cNvPr id="2344" name="Google Shape;2344;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28"/>
          <p:cNvGrpSpPr/>
          <p:nvPr/>
        </p:nvGrpSpPr>
        <p:grpSpPr>
          <a:xfrm flipH="1">
            <a:off x="6908591" y="-1223666"/>
            <a:ext cx="2731198" cy="2703052"/>
            <a:chOff x="7301700" y="3247000"/>
            <a:chExt cx="1193653" cy="1181352"/>
          </a:xfrm>
        </p:grpSpPr>
        <p:sp>
          <p:nvSpPr>
            <p:cNvPr id="2362" name="Google Shape;2362;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28"/>
          <p:cNvGrpSpPr/>
          <p:nvPr/>
        </p:nvGrpSpPr>
        <p:grpSpPr>
          <a:xfrm flipH="1">
            <a:off x="107048" y="3354742"/>
            <a:ext cx="1558195" cy="1542137"/>
            <a:chOff x="7301700" y="3247000"/>
            <a:chExt cx="1193653" cy="1181352"/>
          </a:xfrm>
        </p:grpSpPr>
        <p:sp>
          <p:nvSpPr>
            <p:cNvPr id="2380" name="Google Shape;2380;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28"/>
          <p:cNvGrpSpPr/>
          <p:nvPr/>
        </p:nvGrpSpPr>
        <p:grpSpPr>
          <a:xfrm>
            <a:off x="4801553" y="365533"/>
            <a:ext cx="342459" cy="338930"/>
            <a:chOff x="7301700" y="3247000"/>
            <a:chExt cx="1193653" cy="1181352"/>
          </a:xfrm>
        </p:grpSpPr>
        <p:sp>
          <p:nvSpPr>
            <p:cNvPr id="2398" name="Google Shape;2398;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28"/>
          <p:cNvGrpSpPr/>
          <p:nvPr/>
        </p:nvGrpSpPr>
        <p:grpSpPr>
          <a:xfrm rot="-5400000" flipH="1">
            <a:off x="8292525" y="4191193"/>
            <a:ext cx="469106" cy="464271"/>
            <a:chOff x="7301700" y="3247000"/>
            <a:chExt cx="1193653" cy="1181352"/>
          </a:xfrm>
        </p:grpSpPr>
        <p:sp>
          <p:nvSpPr>
            <p:cNvPr id="2416" name="Google Shape;2416;p2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433"/>
        <p:cNvGrpSpPr/>
        <p:nvPr/>
      </p:nvGrpSpPr>
      <p:grpSpPr>
        <a:xfrm>
          <a:off x="0" y="0"/>
          <a:ext cx="0" cy="0"/>
          <a:chOff x="0" y="0"/>
          <a:chExt cx="0" cy="0"/>
        </a:xfrm>
      </p:grpSpPr>
      <p:sp>
        <p:nvSpPr>
          <p:cNvPr id="2434" name="Google Shape;243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5" name="Google Shape;2435;p29"/>
          <p:cNvSpPr txBox="1">
            <a:spLocks noGrp="1"/>
          </p:cNvSpPr>
          <p:nvPr>
            <p:ph type="subTitle" idx="1"/>
          </p:nvPr>
        </p:nvSpPr>
        <p:spPr>
          <a:xfrm>
            <a:off x="780678" y="1984060"/>
            <a:ext cx="24459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6" name="Google Shape;2436;p29"/>
          <p:cNvSpPr txBox="1">
            <a:spLocks noGrp="1"/>
          </p:cNvSpPr>
          <p:nvPr>
            <p:ph type="subTitle" idx="2"/>
          </p:nvPr>
        </p:nvSpPr>
        <p:spPr>
          <a:xfrm>
            <a:off x="3349050" y="1984060"/>
            <a:ext cx="24459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7" name="Google Shape;2437;p29"/>
          <p:cNvSpPr txBox="1">
            <a:spLocks noGrp="1"/>
          </p:cNvSpPr>
          <p:nvPr>
            <p:ph type="subTitle" idx="3"/>
          </p:nvPr>
        </p:nvSpPr>
        <p:spPr>
          <a:xfrm>
            <a:off x="5917422" y="1984060"/>
            <a:ext cx="24459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8" name="Google Shape;2438;p29"/>
          <p:cNvSpPr txBox="1">
            <a:spLocks noGrp="1"/>
          </p:cNvSpPr>
          <p:nvPr>
            <p:ph type="subTitle" idx="4"/>
          </p:nvPr>
        </p:nvSpPr>
        <p:spPr>
          <a:xfrm>
            <a:off x="780678" y="3638675"/>
            <a:ext cx="24459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9" name="Google Shape;2439;p29"/>
          <p:cNvSpPr txBox="1">
            <a:spLocks noGrp="1"/>
          </p:cNvSpPr>
          <p:nvPr>
            <p:ph type="subTitle" idx="5"/>
          </p:nvPr>
        </p:nvSpPr>
        <p:spPr>
          <a:xfrm>
            <a:off x="3349050" y="3638675"/>
            <a:ext cx="24459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0" name="Google Shape;2440;p29"/>
          <p:cNvSpPr txBox="1">
            <a:spLocks noGrp="1"/>
          </p:cNvSpPr>
          <p:nvPr>
            <p:ph type="subTitle" idx="6"/>
          </p:nvPr>
        </p:nvSpPr>
        <p:spPr>
          <a:xfrm>
            <a:off x="5917422" y="3638675"/>
            <a:ext cx="24459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1" name="Google Shape;2441;p29"/>
          <p:cNvSpPr txBox="1">
            <a:spLocks noGrp="1"/>
          </p:cNvSpPr>
          <p:nvPr>
            <p:ph type="subTitle" idx="7"/>
          </p:nvPr>
        </p:nvSpPr>
        <p:spPr>
          <a:xfrm>
            <a:off x="775548" y="1637925"/>
            <a:ext cx="24459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42" name="Google Shape;2442;p29"/>
          <p:cNvSpPr txBox="1">
            <a:spLocks noGrp="1"/>
          </p:cNvSpPr>
          <p:nvPr>
            <p:ph type="subTitle" idx="8"/>
          </p:nvPr>
        </p:nvSpPr>
        <p:spPr>
          <a:xfrm>
            <a:off x="3349050" y="1637925"/>
            <a:ext cx="24459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43" name="Google Shape;2443;p29"/>
          <p:cNvSpPr txBox="1">
            <a:spLocks noGrp="1"/>
          </p:cNvSpPr>
          <p:nvPr>
            <p:ph type="subTitle" idx="9"/>
          </p:nvPr>
        </p:nvSpPr>
        <p:spPr>
          <a:xfrm>
            <a:off x="5922552" y="1637925"/>
            <a:ext cx="24459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44" name="Google Shape;2444;p29"/>
          <p:cNvSpPr txBox="1">
            <a:spLocks noGrp="1"/>
          </p:cNvSpPr>
          <p:nvPr>
            <p:ph type="subTitle" idx="13"/>
          </p:nvPr>
        </p:nvSpPr>
        <p:spPr>
          <a:xfrm>
            <a:off x="775548" y="3287998"/>
            <a:ext cx="24459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45" name="Google Shape;2445;p29"/>
          <p:cNvSpPr txBox="1">
            <a:spLocks noGrp="1"/>
          </p:cNvSpPr>
          <p:nvPr>
            <p:ph type="subTitle" idx="14"/>
          </p:nvPr>
        </p:nvSpPr>
        <p:spPr>
          <a:xfrm>
            <a:off x="3349050" y="3287998"/>
            <a:ext cx="24459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46" name="Google Shape;2446;p29"/>
          <p:cNvSpPr txBox="1">
            <a:spLocks noGrp="1"/>
          </p:cNvSpPr>
          <p:nvPr>
            <p:ph type="subTitle" idx="15"/>
          </p:nvPr>
        </p:nvSpPr>
        <p:spPr>
          <a:xfrm>
            <a:off x="5922552" y="3287998"/>
            <a:ext cx="2445900" cy="40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447" name="Google Shape;2447;p29"/>
          <p:cNvGrpSpPr/>
          <p:nvPr/>
        </p:nvGrpSpPr>
        <p:grpSpPr>
          <a:xfrm flipH="1">
            <a:off x="8055904" y="3477984"/>
            <a:ext cx="2731198" cy="2703052"/>
            <a:chOff x="7301700" y="3247000"/>
            <a:chExt cx="1193653" cy="1181352"/>
          </a:xfrm>
        </p:grpSpPr>
        <p:sp>
          <p:nvSpPr>
            <p:cNvPr id="2448" name="Google Shape;2448;p2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9"/>
          <p:cNvGrpSpPr/>
          <p:nvPr/>
        </p:nvGrpSpPr>
        <p:grpSpPr>
          <a:xfrm flipH="1">
            <a:off x="7177717" y="82508"/>
            <a:ext cx="578683" cy="572720"/>
            <a:chOff x="7301700" y="3247000"/>
            <a:chExt cx="1193653" cy="1181352"/>
          </a:xfrm>
        </p:grpSpPr>
        <p:sp>
          <p:nvSpPr>
            <p:cNvPr id="2466" name="Google Shape;2466;p2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29"/>
          <p:cNvGrpSpPr/>
          <p:nvPr/>
        </p:nvGrpSpPr>
        <p:grpSpPr>
          <a:xfrm>
            <a:off x="2751756" y="4319371"/>
            <a:ext cx="741498" cy="733856"/>
            <a:chOff x="7301700" y="3247000"/>
            <a:chExt cx="1193653" cy="1181352"/>
          </a:xfrm>
        </p:grpSpPr>
        <p:sp>
          <p:nvSpPr>
            <p:cNvPr id="2484" name="Google Shape;2484;p2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29"/>
          <p:cNvGrpSpPr/>
          <p:nvPr/>
        </p:nvGrpSpPr>
        <p:grpSpPr>
          <a:xfrm>
            <a:off x="8363336" y="1017721"/>
            <a:ext cx="489875" cy="484827"/>
            <a:chOff x="7301700" y="3247000"/>
            <a:chExt cx="1193653" cy="1181352"/>
          </a:xfrm>
        </p:grpSpPr>
        <p:sp>
          <p:nvSpPr>
            <p:cNvPr id="2502" name="Google Shape;2502;p2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29"/>
          <p:cNvGrpSpPr/>
          <p:nvPr/>
        </p:nvGrpSpPr>
        <p:grpSpPr>
          <a:xfrm flipH="1">
            <a:off x="4331890" y="-999113"/>
            <a:ext cx="2186534" cy="2164001"/>
            <a:chOff x="7301700" y="3247000"/>
            <a:chExt cx="1193653" cy="1181352"/>
          </a:xfrm>
        </p:grpSpPr>
        <p:sp>
          <p:nvSpPr>
            <p:cNvPr id="2520" name="Google Shape;2520;p2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9"/>
          <p:cNvGrpSpPr/>
          <p:nvPr/>
        </p:nvGrpSpPr>
        <p:grpSpPr>
          <a:xfrm>
            <a:off x="168336" y="3903959"/>
            <a:ext cx="489875" cy="484827"/>
            <a:chOff x="7301700" y="3247000"/>
            <a:chExt cx="1193653" cy="1181352"/>
          </a:xfrm>
        </p:grpSpPr>
        <p:sp>
          <p:nvSpPr>
            <p:cNvPr id="2538" name="Google Shape;2538;p2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555"/>
        <p:cNvGrpSpPr/>
        <p:nvPr/>
      </p:nvGrpSpPr>
      <p:grpSpPr>
        <a:xfrm>
          <a:off x="0" y="0"/>
          <a:ext cx="0" cy="0"/>
          <a:chOff x="0" y="0"/>
          <a:chExt cx="0" cy="0"/>
        </a:xfrm>
      </p:grpSpPr>
      <p:sp>
        <p:nvSpPr>
          <p:cNvPr id="2556" name="Google Shape;2556;p30"/>
          <p:cNvSpPr txBox="1">
            <a:spLocks noGrp="1"/>
          </p:cNvSpPr>
          <p:nvPr>
            <p:ph type="title" hasCustomPrompt="1"/>
          </p:nvPr>
        </p:nvSpPr>
        <p:spPr>
          <a:xfrm>
            <a:off x="903374" y="3120500"/>
            <a:ext cx="2378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57" name="Google Shape;2557;p30"/>
          <p:cNvSpPr txBox="1">
            <a:spLocks noGrp="1"/>
          </p:cNvSpPr>
          <p:nvPr>
            <p:ph type="subTitle" idx="1"/>
          </p:nvPr>
        </p:nvSpPr>
        <p:spPr>
          <a:xfrm>
            <a:off x="903374" y="3826521"/>
            <a:ext cx="2378700" cy="6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8" name="Google Shape;2558;p30"/>
          <p:cNvSpPr txBox="1">
            <a:spLocks noGrp="1"/>
          </p:cNvSpPr>
          <p:nvPr>
            <p:ph type="title" idx="2" hasCustomPrompt="1"/>
          </p:nvPr>
        </p:nvSpPr>
        <p:spPr>
          <a:xfrm>
            <a:off x="3382638" y="3120500"/>
            <a:ext cx="2378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59" name="Google Shape;2559;p30"/>
          <p:cNvSpPr txBox="1">
            <a:spLocks noGrp="1"/>
          </p:cNvSpPr>
          <p:nvPr>
            <p:ph type="subTitle" idx="3"/>
          </p:nvPr>
        </p:nvSpPr>
        <p:spPr>
          <a:xfrm>
            <a:off x="3382638" y="3826521"/>
            <a:ext cx="2378700" cy="6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0" name="Google Shape;2560;p30"/>
          <p:cNvSpPr txBox="1">
            <a:spLocks noGrp="1"/>
          </p:cNvSpPr>
          <p:nvPr>
            <p:ph type="title" idx="4" hasCustomPrompt="1"/>
          </p:nvPr>
        </p:nvSpPr>
        <p:spPr>
          <a:xfrm>
            <a:off x="5861926" y="3120500"/>
            <a:ext cx="2378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61" name="Google Shape;2561;p30"/>
          <p:cNvSpPr txBox="1">
            <a:spLocks noGrp="1"/>
          </p:cNvSpPr>
          <p:nvPr>
            <p:ph type="subTitle" idx="5"/>
          </p:nvPr>
        </p:nvSpPr>
        <p:spPr>
          <a:xfrm>
            <a:off x="5861926" y="3826521"/>
            <a:ext cx="2378700" cy="6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562" name="Google Shape;2562;p30"/>
          <p:cNvGrpSpPr/>
          <p:nvPr/>
        </p:nvGrpSpPr>
        <p:grpSpPr>
          <a:xfrm flipH="1">
            <a:off x="6827079" y="-728741"/>
            <a:ext cx="2731198" cy="2703052"/>
            <a:chOff x="7301700" y="3247000"/>
            <a:chExt cx="1193653" cy="1181352"/>
          </a:xfrm>
        </p:grpSpPr>
        <p:sp>
          <p:nvSpPr>
            <p:cNvPr id="2563" name="Google Shape;2563;p3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0" name="Google Shape;2580;p30"/>
          <p:cNvGrpSpPr/>
          <p:nvPr/>
        </p:nvGrpSpPr>
        <p:grpSpPr>
          <a:xfrm flipH="1">
            <a:off x="2806693" y="947306"/>
            <a:ext cx="494411" cy="489316"/>
            <a:chOff x="7301700" y="3247000"/>
            <a:chExt cx="1193653" cy="1181352"/>
          </a:xfrm>
        </p:grpSpPr>
        <p:sp>
          <p:nvSpPr>
            <p:cNvPr id="2581" name="Google Shape;2581;p3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30"/>
          <p:cNvGrpSpPr/>
          <p:nvPr/>
        </p:nvGrpSpPr>
        <p:grpSpPr>
          <a:xfrm>
            <a:off x="8521770" y="4066394"/>
            <a:ext cx="494411" cy="489316"/>
            <a:chOff x="7301700" y="3247000"/>
            <a:chExt cx="1193653" cy="1181352"/>
          </a:xfrm>
        </p:grpSpPr>
        <p:sp>
          <p:nvSpPr>
            <p:cNvPr id="2599" name="Google Shape;2599;p3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30"/>
          <p:cNvGrpSpPr/>
          <p:nvPr/>
        </p:nvGrpSpPr>
        <p:grpSpPr>
          <a:xfrm>
            <a:off x="5252618" y="76521"/>
            <a:ext cx="741498" cy="733856"/>
            <a:chOff x="7301700" y="3247000"/>
            <a:chExt cx="1193653" cy="1181352"/>
          </a:xfrm>
        </p:grpSpPr>
        <p:sp>
          <p:nvSpPr>
            <p:cNvPr id="2617" name="Google Shape;2617;p3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30"/>
          <p:cNvGrpSpPr/>
          <p:nvPr/>
        </p:nvGrpSpPr>
        <p:grpSpPr>
          <a:xfrm flipH="1">
            <a:off x="-359338" y="1400339"/>
            <a:ext cx="1738079" cy="1720167"/>
            <a:chOff x="7301700" y="3247000"/>
            <a:chExt cx="1193653" cy="1181352"/>
          </a:xfrm>
        </p:grpSpPr>
        <p:sp>
          <p:nvSpPr>
            <p:cNvPr id="2635" name="Google Shape;2635;p3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30"/>
          <p:cNvGrpSpPr/>
          <p:nvPr/>
        </p:nvGrpSpPr>
        <p:grpSpPr>
          <a:xfrm flipH="1">
            <a:off x="425620" y="4478596"/>
            <a:ext cx="420643" cy="416309"/>
            <a:chOff x="7301700" y="3247000"/>
            <a:chExt cx="1193653" cy="1181352"/>
          </a:xfrm>
        </p:grpSpPr>
        <p:sp>
          <p:nvSpPr>
            <p:cNvPr id="2653" name="Google Shape;2653;p3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9"/>
        <p:cNvGrpSpPr/>
        <p:nvPr/>
      </p:nvGrpSpPr>
      <p:grpSpPr>
        <a:xfrm>
          <a:off x="0" y="0"/>
          <a:ext cx="0" cy="0"/>
          <a:chOff x="0" y="0"/>
          <a:chExt cx="0" cy="0"/>
        </a:xfrm>
      </p:grpSpPr>
      <p:sp>
        <p:nvSpPr>
          <p:cNvPr id="340" name="Google Shape;34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4"/>
          <p:cNvSpPr txBox="1">
            <a:spLocks noGrp="1"/>
          </p:cNvSpPr>
          <p:nvPr>
            <p:ph type="body" idx="1"/>
          </p:nvPr>
        </p:nvSpPr>
        <p:spPr>
          <a:xfrm>
            <a:off x="720000" y="1152475"/>
            <a:ext cx="7704000" cy="3173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grpSp>
        <p:nvGrpSpPr>
          <p:cNvPr id="342" name="Google Shape;342;p4"/>
          <p:cNvGrpSpPr/>
          <p:nvPr/>
        </p:nvGrpSpPr>
        <p:grpSpPr>
          <a:xfrm rot="10800000">
            <a:off x="7233154" y="3148634"/>
            <a:ext cx="2731198" cy="2703052"/>
            <a:chOff x="7301700" y="3247000"/>
            <a:chExt cx="1193653" cy="1181352"/>
          </a:xfrm>
        </p:grpSpPr>
        <p:sp>
          <p:nvSpPr>
            <p:cNvPr id="343" name="Google Shape;343;p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
          <p:cNvGrpSpPr/>
          <p:nvPr/>
        </p:nvGrpSpPr>
        <p:grpSpPr>
          <a:xfrm rot="10800000">
            <a:off x="8371392" y="1979318"/>
            <a:ext cx="578683" cy="572720"/>
            <a:chOff x="7301700" y="3247000"/>
            <a:chExt cx="1193653" cy="1181352"/>
          </a:xfrm>
        </p:grpSpPr>
        <p:sp>
          <p:nvSpPr>
            <p:cNvPr id="361" name="Google Shape;361;p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
          <p:cNvGrpSpPr/>
          <p:nvPr/>
        </p:nvGrpSpPr>
        <p:grpSpPr>
          <a:xfrm rot="10800000">
            <a:off x="-10" y="68884"/>
            <a:ext cx="612822" cy="606506"/>
            <a:chOff x="7301700" y="3247000"/>
            <a:chExt cx="1193653" cy="1181352"/>
          </a:xfrm>
        </p:grpSpPr>
        <p:sp>
          <p:nvSpPr>
            <p:cNvPr id="379" name="Google Shape;379;p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4">
    <p:spTree>
      <p:nvGrpSpPr>
        <p:cNvPr id="1" name="Shape 2670"/>
        <p:cNvGrpSpPr/>
        <p:nvPr/>
      </p:nvGrpSpPr>
      <p:grpSpPr>
        <a:xfrm>
          <a:off x="0" y="0"/>
          <a:ext cx="0" cy="0"/>
          <a:chOff x="0" y="0"/>
          <a:chExt cx="0" cy="0"/>
        </a:xfrm>
      </p:grpSpPr>
      <p:sp>
        <p:nvSpPr>
          <p:cNvPr id="2671" name="Google Shape;2671;p31"/>
          <p:cNvSpPr txBox="1">
            <a:spLocks noGrp="1"/>
          </p:cNvSpPr>
          <p:nvPr>
            <p:ph type="title" hasCustomPrompt="1"/>
          </p:nvPr>
        </p:nvSpPr>
        <p:spPr>
          <a:xfrm>
            <a:off x="1221313" y="1126712"/>
            <a:ext cx="3047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2" name="Google Shape;2672;p31"/>
          <p:cNvSpPr txBox="1">
            <a:spLocks noGrp="1"/>
          </p:cNvSpPr>
          <p:nvPr>
            <p:ph type="subTitle" idx="1"/>
          </p:nvPr>
        </p:nvSpPr>
        <p:spPr>
          <a:xfrm>
            <a:off x="1221325" y="1740199"/>
            <a:ext cx="3047400" cy="5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3" name="Google Shape;2673;p31"/>
          <p:cNvSpPr txBox="1">
            <a:spLocks noGrp="1"/>
          </p:cNvSpPr>
          <p:nvPr>
            <p:ph type="title" idx="2" hasCustomPrompt="1"/>
          </p:nvPr>
        </p:nvSpPr>
        <p:spPr>
          <a:xfrm>
            <a:off x="1221313" y="2949708"/>
            <a:ext cx="3047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4" name="Google Shape;2674;p31"/>
          <p:cNvSpPr txBox="1">
            <a:spLocks noGrp="1"/>
          </p:cNvSpPr>
          <p:nvPr>
            <p:ph type="subTitle" idx="3"/>
          </p:nvPr>
        </p:nvSpPr>
        <p:spPr>
          <a:xfrm>
            <a:off x="1221325" y="3563200"/>
            <a:ext cx="3047400" cy="5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5" name="Google Shape;2675;p31"/>
          <p:cNvSpPr txBox="1">
            <a:spLocks noGrp="1"/>
          </p:cNvSpPr>
          <p:nvPr>
            <p:ph type="title" idx="4" hasCustomPrompt="1"/>
          </p:nvPr>
        </p:nvSpPr>
        <p:spPr>
          <a:xfrm>
            <a:off x="4875288" y="1126712"/>
            <a:ext cx="3047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6" name="Google Shape;2676;p31"/>
          <p:cNvSpPr txBox="1">
            <a:spLocks noGrp="1"/>
          </p:cNvSpPr>
          <p:nvPr>
            <p:ph type="subTitle" idx="5"/>
          </p:nvPr>
        </p:nvSpPr>
        <p:spPr>
          <a:xfrm>
            <a:off x="4875300" y="1740199"/>
            <a:ext cx="3047400" cy="5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7" name="Google Shape;2677;p31"/>
          <p:cNvSpPr txBox="1">
            <a:spLocks noGrp="1"/>
          </p:cNvSpPr>
          <p:nvPr>
            <p:ph type="title" idx="6" hasCustomPrompt="1"/>
          </p:nvPr>
        </p:nvSpPr>
        <p:spPr>
          <a:xfrm>
            <a:off x="4875288" y="2949708"/>
            <a:ext cx="3047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8" name="Google Shape;2678;p31"/>
          <p:cNvSpPr txBox="1">
            <a:spLocks noGrp="1"/>
          </p:cNvSpPr>
          <p:nvPr>
            <p:ph type="subTitle" idx="7"/>
          </p:nvPr>
        </p:nvSpPr>
        <p:spPr>
          <a:xfrm>
            <a:off x="4875300" y="3563200"/>
            <a:ext cx="3047400" cy="5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79" name="Google Shape;2679;p31"/>
          <p:cNvGrpSpPr/>
          <p:nvPr/>
        </p:nvGrpSpPr>
        <p:grpSpPr>
          <a:xfrm>
            <a:off x="-786875" y="3614804"/>
            <a:ext cx="2008203" cy="1987389"/>
            <a:chOff x="7301700" y="3247000"/>
            <a:chExt cx="1193653" cy="1181352"/>
          </a:xfrm>
        </p:grpSpPr>
        <p:sp>
          <p:nvSpPr>
            <p:cNvPr id="2680" name="Google Shape;2680;p3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7" name="Google Shape;2697;p31"/>
          <p:cNvGrpSpPr/>
          <p:nvPr/>
        </p:nvGrpSpPr>
        <p:grpSpPr>
          <a:xfrm>
            <a:off x="7974223" y="1862464"/>
            <a:ext cx="1738079" cy="1720167"/>
            <a:chOff x="7301700" y="3247000"/>
            <a:chExt cx="1193653" cy="1181352"/>
          </a:xfrm>
        </p:grpSpPr>
        <p:sp>
          <p:nvSpPr>
            <p:cNvPr id="2698" name="Google Shape;2698;p3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31"/>
          <p:cNvGrpSpPr/>
          <p:nvPr/>
        </p:nvGrpSpPr>
        <p:grpSpPr>
          <a:xfrm flipH="1">
            <a:off x="7522372" y="-85549"/>
            <a:ext cx="775636" cy="767643"/>
            <a:chOff x="7301700" y="3247000"/>
            <a:chExt cx="1193653" cy="1181352"/>
          </a:xfrm>
        </p:grpSpPr>
        <p:sp>
          <p:nvSpPr>
            <p:cNvPr id="2716" name="Google Shape;2716;p3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31"/>
          <p:cNvGrpSpPr/>
          <p:nvPr/>
        </p:nvGrpSpPr>
        <p:grpSpPr>
          <a:xfrm flipH="1">
            <a:off x="551393" y="2526609"/>
            <a:ext cx="532966" cy="527474"/>
            <a:chOff x="7301700" y="3247000"/>
            <a:chExt cx="1193653" cy="1181352"/>
          </a:xfrm>
        </p:grpSpPr>
        <p:sp>
          <p:nvSpPr>
            <p:cNvPr id="2734" name="Google Shape;2734;p3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1" name="Google Shape;2751;p31"/>
          <p:cNvGrpSpPr/>
          <p:nvPr/>
        </p:nvGrpSpPr>
        <p:grpSpPr>
          <a:xfrm flipH="1">
            <a:off x="8093728" y="4218550"/>
            <a:ext cx="670356" cy="663447"/>
            <a:chOff x="7301700" y="3247000"/>
            <a:chExt cx="1193653" cy="1181352"/>
          </a:xfrm>
        </p:grpSpPr>
        <p:sp>
          <p:nvSpPr>
            <p:cNvPr id="2752" name="Google Shape;2752;p31"/>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1"/>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1"/>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1"/>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1"/>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1"/>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1"/>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1"/>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1"/>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1"/>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1"/>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1"/>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1"/>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1"/>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1"/>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1"/>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1"/>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69"/>
        <p:cNvGrpSpPr/>
        <p:nvPr/>
      </p:nvGrpSpPr>
      <p:grpSpPr>
        <a:xfrm>
          <a:off x="0" y="0"/>
          <a:ext cx="0" cy="0"/>
          <a:chOff x="0" y="0"/>
          <a:chExt cx="0" cy="0"/>
        </a:xfrm>
      </p:grpSpPr>
      <p:sp>
        <p:nvSpPr>
          <p:cNvPr id="2770" name="Google Shape;2770;p32"/>
          <p:cNvSpPr txBox="1">
            <a:spLocks noGrp="1"/>
          </p:cNvSpPr>
          <p:nvPr>
            <p:ph type="ctrTitle"/>
          </p:nvPr>
        </p:nvSpPr>
        <p:spPr>
          <a:xfrm>
            <a:off x="2429950" y="7460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71" name="Google Shape;2771;p32"/>
          <p:cNvSpPr txBox="1">
            <a:spLocks noGrp="1"/>
          </p:cNvSpPr>
          <p:nvPr>
            <p:ph type="subTitle" idx="1"/>
          </p:nvPr>
        </p:nvSpPr>
        <p:spPr>
          <a:xfrm>
            <a:off x="3072150" y="1552150"/>
            <a:ext cx="2999700" cy="12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772" name="Google Shape;2772;p32"/>
          <p:cNvGrpSpPr/>
          <p:nvPr/>
        </p:nvGrpSpPr>
        <p:grpSpPr>
          <a:xfrm flipH="1">
            <a:off x="-1262796" y="-1059216"/>
            <a:ext cx="2731198" cy="2703052"/>
            <a:chOff x="7301700" y="3247000"/>
            <a:chExt cx="1193653" cy="1181352"/>
          </a:xfrm>
        </p:grpSpPr>
        <p:sp>
          <p:nvSpPr>
            <p:cNvPr id="2773" name="Google Shape;2773;p3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2"/>
          <p:cNvGrpSpPr/>
          <p:nvPr/>
        </p:nvGrpSpPr>
        <p:grpSpPr>
          <a:xfrm flipH="1">
            <a:off x="7762642" y="173308"/>
            <a:ext cx="578683" cy="572720"/>
            <a:chOff x="7301700" y="3247000"/>
            <a:chExt cx="1193653" cy="1181352"/>
          </a:xfrm>
        </p:grpSpPr>
        <p:sp>
          <p:nvSpPr>
            <p:cNvPr id="2791" name="Google Shape;2791;p3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32"/>
          <p:cNvGrpSpPr/>
          <p:nvPr/>
        </p:nvGrpSpPr>
        <p:grpSpPr>
          <a:xfrm flipH="1">
            <a:off x="171990" y="4389280"/>
            <a:ext cx="612822" cy="606506"/>
            <a:chOff x="7301700" y="3247000"/>
            <a:chExt cx="1193653" cy="1181352"/>
          </a:xfrm>
        </p:grpSpPr>
        <p:sp>
          <p:nvSpPr>
            <p:cNvPr id="2809" name="Google Shape;2809;p3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32"/>
          <p:cNvGrpSpPr/>
          <p:nvPr/>
        </p:nvGrpSpPr>
        <p:grpSpPr>
          <a:xfrm flipH="1">
            <a:off x="7881668" y="4378507"/>
            <a:ext cx="622013" cy="615603"/>
            <a:chOff x="7301700" y="3247000"/>
            <a:chExt cx="1193653" cy="1181352"/>
          </a:xfrm>
        </p:grpSpPr>
        <p:sp>
          <p:nvSpPr>
            <p:cNvPr id="2827" name="Google Shape;2827;p3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32"/>
          <p:cNvGrpSpPr/>
          <p:nvPr/>
        </p:nvGrpSpPr>
        <p:grpSpPr>
          <a:xfrm flipH="1">
            <a:off x="2299723" y="2142577"/>
            <a:ext cx="439145" cy="434738"/>
            <a:chOff x="7301700" y="3247000"/>
            <a:chExt cx="1193653" cy="1181352"/>
          </a:xfrm>
        </p:grpSpPr>
        <p:sp>
          <p:nvSpPr>
            <p:cNvPr id="2845" name="Google Shape;2845;p3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32"/>
          <p:cNvGrpSpPr/>
          <p:nvPr/>
        </p:nvGrpSpPr>
        <p:grpSpPr>
          <a:xfrm flipH="1">
            <a:off x="2429948" y="4468927"/>
            <a:ext cx="439145" cy="434738"/>
            <a:chOff x="7301700" y="3247000"/>
            <a:chExt cx="1193653" cy="1181352"/>
          </a:xfrm>
        </p:grpSpPr>
        <p:sp>
          <p:nvSpPr>
            <p:cNvPr id="2863" name="Google Shape;2863;p3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0" name="Google Shape;2880;p32"/>
          <p:cNvGrpSpPr/>
          <p:nvPr/>
        </p:nvGrpSpPr>
        <p:grpSpPr>
          <a:xfrm flipH="1">
            <a:off x="6639123" y="1209427"/>
            <a:ext cx="439145" cy="434738"/>
            <a:chOff x="7301700" y="3247000"/>
            <a:chExt cx="1193653" cy="1181352"/>
          </a:xfrm>
        </p:grpSpPr>
        <p:sp>
          <p:nvSpPr>
            <p:cNvPr id="2881" name="Google Shape;2881;p32"/>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2"/>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2"/>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2"/>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2"/>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2"/>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2"/>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2"/>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2"/>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2"/>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2"/>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2"/>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2"/>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2"/>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2"/>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2"/>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2"/>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8" name="Google Shape;2898;p32"/>
          <p:cNvSpPr txBox="1"/>
          <p:nvPr/>
        </p:nvSpPr>
        <p:spPr>
          <a:xfrm>
            <a:off x="2163550" y="3363000"/>
            <a:ext cx="48168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Nunito"/>
                <a:ea typeface="Nunito"/>
                <a:cs typeface="Nunito"/>
                <a:sym typeface="Nunito"/>
              </a:rPr>
              <a:t>CREDITS: This presentation template was created by </a:t>
            </a:r>
            <a:r>
              <a:rPr lang="en" sz="1200" b="1">
                <a:solidFill>
                  <a:schemeClr val="dk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including icons by </a:t>
            </a:r>
            <a:r>
              <a:rPr lang="en" sz="12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b="1">
                <a:solidFill>
                  <a:schemeClr val="dk1"/>
                </a:solidFill>
                <a:latin typeface="Nunito"/>
                <a:ea typeface="Nunito"/>
                <a:cs typeface="Nunito"/>
                <a:sym typeface="Nunito"/>
              </a:rPr>
              <a:t> </a:t>
            </a:r>
            <a:r>
              <a:rPr lang="en" sz="1200">
                <a:solidFill>
                  <a:schemeClr val="dk1"/>
                </a:solidFill>
                <a:latin typeface="Nunito"/>
                <a:ea typeface="Nunito"/>
                <a:cs typeface="Nunito"/>
                <a:sym typeface="Nunito"/>
              </a:rPr>
              <a:t>and infographics &amp; images by </a:t>
            </a:r>
            <a:r>
              <a:rPr lang="en" sz="12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200" b="1">
              <a:solidFill>
                <a:schemeClr val="dk1"/>
              </a:solidFill>
              <a:latin typeface="Nunito"/>
              <a:ea typeface="Nunito"/>
              <a:cs typeface="Nunito"/>
              <a:sym typeface="Nuni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99"/>
        <p:cNvGrpSpPr/>
        <p:nvPr/>
      </p:nvGrpSpPr>
      <p:grpSpPr>
        <a:xfrm>
          <a:off x="0" y="0"/>
          <a:ext cx="0" cy="0"/>
          <a:chOff x="0" y="0"/>
          <a:chExt cx="0" cy="0"/>
        </a:xfrm>
      </p:grpSpPr>
      <p:grpSp>
        <p:nvGrpSpPr>
          <p:cNvPr id="2900" name="Google Shape;2900;p33"/>
          <p:cNvGrpSpPr/>
          <p:nvPr/>
        </p:nvGrpSpPr>
        <p:grpSpPr>
          <a:xfrm>
            <a:off x="-1239084" y="-261409"/>
            <a:ext cx="2921109" cy="2891006"/>
            <a:chOff x="7301700" y="3247000"/>
            <a:chExt cx="1193653" cy="1181352"/>
          </a:xfrm>
        </p:grpSpPr>
        <p:sp>
          <p:nvSpPr>
            <p:cNvPr id="2901" name="Google Shape;2901;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8" name="Google Shape;2918;p33"/>
          <p:cNvGrpSpPr/>
          <p:nvPr/>
        </p:nvGrpSpPr>
        <p:grpSpPr>
          <a:xfrm>
            <a:off x="391155" y="3032811"/>
            <a:ext cx="508735" cy="503492"/>
            <a:chOff x="7301700" y="3247000"/>
            <a:chExt cx="1193653" cy="1181352"/>
          </a:xfrm>
        </p:grpSpPr>
        <p:sp>
          <p:nvSpPr>
            <p:cNvPr id="2919" name="Google Shape;2919;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33"/>
          <p:cNvGrpSpPr/>
          <p:nvPr/>
        </p:nvGrpSpPr>
        <p:grpSpPr>
          <a:xfrm>
            <a:off x="5611954" y="4508121"/>
            <a:ext cx="406558" cy="402369"/>
            <a:chOff x="7301700" y="3247000"/>
            <a:chExt cx="1193653" cy="1181352"/>
          </a:xfrm>
        </p:grpSpPr>
        <p:sp>
          <p:nvSpPr>
            <p:cNvPr id="2937" name="Google Shape;2937;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33"/>
          <p:cNvGrpSpPr/>
          <p:nvPr/>
        </p:nvGrpSpPr>
        <p:grpSpPr>
          <a:xfrm>
            <a:off x="232465" y="4212678"/>
            <a:ext cx="298533" cy="295456"/>
            <a:chOff x="7301700" y="3247000"/>
            <a:chExt cx="1193653" cy="1181352"/>
          </a:xfrm>
        </p:grpSpPr>
        <p:sp>
          <p:nvSpPr>
            <p:cNvPr id="2955" name="Google Shape;2955;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33"/>
          <p:cNvGrpSpPr/>
          <p:nvPr/>
        </p:nvGrpSpPr>
        <p:grpSpPr>
          <a:xfrm>
            <a:off x="2462160" y="312566"/>
            <a:ext cx="508735" cy="503492"/>
            <a:chOff x="7301700" y="3247000"/>
            <a:chExt cx="1193653" cy="1181352"/>
          </a:xfrm>
        </p:grpSpPr>
        <p:sp>
          <p:nvSpPr>
            <p:cNvPr id="2973" name="Google Shape;2973;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33"/>
          <p:cNvGrpSpPr/>
          <p:nvPr/>
        </p:nvGrpSpPr>
        <p:grpSpPr>
          <a:xfrm>
            <a:off x="1565540" y="4191171"/>
            <a:ext cx="341982" cy="338457"/>
            <a:chOff x="7301700" y="3247000"/>
            <a:chExt cx="1193653" cy="1181352"/>
          </a:xfrm>
        </p:grpSpPr>
        <p:sp>
          <p:nvSpPr>
            <p:cNvPr id="2991" name="Google Shape;2991;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33"/>
          <p:cNvGrpSpPr/>
          <p:nvPr/>
        </p:nvGrpSpPr>
        <p:grpSpPr>
          <a:xfrm>
            <a:off x="7265932" y="3135559"/>
            <a:ext cx="2731198" cy="2703052"/>
            <a:chOff x="7301700" y="3247000"/>
            <a:chExt cx="1193653" cy="1181352"/>
          </a:xfrm>
        </p:grpSpPr>
        <p:sp>
          <p:nvSpPr>
            <p:cNvPr id="3009" name="Google Shape;3009;p33"/>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3"/>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3"/>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3"/>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3"/>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3"/>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3"/>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3"/>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3"/>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3"/>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3"/>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3"/>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3"/>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3"/>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3"/>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3"/>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3"/>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26"/>
        <p:cNvGrpSpPr/>
        <p:nvPr/>
      </p:nvGrpSpPr>
      <p:grpSpPr>
        <a:xfrm>
          <a:off x="0" y="0"/>
          <a:ext cx="0" cy="0"/>
          <a:chOff x="0" y="0"/>
          <a:chExt cx="0" cy="0"/>
        </a:xfrm>
      </p:grpSpPr>
      <p:grpSp>
        <p:nvGrpSpPr>
          <p:cNvPr id="3027" name="Google Shape;3027;p34"/>
          <p:cNvGrpSpPr/>
          <p:nvPr/>
        </p:nvGrpSpPr>
        <p:grpSpPr>
          <a:xfrm flipH="1">
            <a:off x="7307300" y="3420154"/>
            <a:ext cx="2008203" cy="1987389"/>
            <a:chOff x="7301700" y="3247000"/>
            <a:chExt cx="1193653" cy="1181352"/>
          </a:xfrm>
        </p:grpSpPr>
        <p:sp>
          <p:nvSpPr>
            <p:cNvPr id="3028" name="Google Shape;3028;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34"/>
          <p:cNvGrpSpPr/>
          <p:nvPr/>
        </p:nvGrpSpPr>
        <p:grpSpPr>
          <a:xfrm flipH="1">
            <a:off x="-225350" y="-11"/>
            <a:ext cx="1738079" cy="1720167"/>
            <a:chOff x="7301700" y="3247000"/>
            <a:chExt cx="1193653" cy="1181352"/>
          </a:xfrm>
        </p:grpSpPr>
        <p:sp>
          <p:nvSpPr>
            <p:cNvPr id="3046" name="Google Shape;3046;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3" name="Google Shape;3063;p34"/>
          <p:cNvGrpSpPr/>
          <p:nvPr/>
        </p:nvGrpSpPr>
        <p:grpSpPr>
          <a:xfrm>
            <a:off x="8320381" y="-190374"/>
            <a:ext cx="775636" cy="767643"/>
            <a:chOff x="7301700" y="3247000"/>
            <a:chExt cx="1193653" cy="1181352"/>
          </a:xfrm>
        </p:grpSpPr>
        <p:sp>
          <p:nvSpPr>
            <p:cNvPr id="3064" name="Google Shape;3064;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34"/>
          <p:cNvGrpSpPr/>
          <p:nvPr/>
        </p:nvGrpSpPr>
        <p:grpSpPr>
          <a:xfrm>
            <a:off x="7736242" y="2174709"/>
            <a:ext cx="532966" cy="527474"/>
            <a:chOff x="7301700" y="3247000"/>
            <a:chExt cx="1193653" cy="1181352"/>
          </a:xfrm>
        </p:grpSpPr>
        <p:sp>
          <p:nvSpPr>
            <p:cNvPr id="3082" name="Google Shape;3082;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34"/>
          <p:cNvGrpSpPr/>
          <p:nvPr/>
        </p:nvGrpSpPr>
        <p:grpSpPr>
          <a:xfrm>
            <a:off x="685419" y="3614800"/>
            <a:ext cx="670356" cy="663447"/>
            <a:chOff x="7301700" y="3247000"/>
            <a:chExt cx="1193653" cy="1181352"/>
          </a:xfrm>
        </p:grpSpPr>
        <p:sp>
          <p:nvSpPr>
            <p:cNvPr id="3100" name="Google Shape;3100;p34"/>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4"/>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4"/>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4"/>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4"/>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4"/>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4"/>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4"/>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4"/>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4"/>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4"/>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4"/>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4"/>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4"/>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4"/>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4"/>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6"/>
        <p:cNvGrpSpPr/>
        <p:nvPr/>
      </p:nvGrpSpPr>
      <p:grpSpPr>
        <a:xfrm>
          <a:off x="0" y="0"/>
          <a:ext cx="0" cy="0"/>
          <a:chOff x="0" y="0"/>
          <a:chExt cx="0" cy="0"/>
        </a:xfrm>
      </p:grpSpPr>
      <p:sp>
        <p:nvSpPr>
          <p:cNvPr id="397" name="Google Shape;397;p5"/>
          <p:cNvSpPr txBox="1">
            <a:spLocks noGrp="1"/>
          </p:cNvSpPr>
          <p:nvPr>
            <p:ph type="subTitle" idx="1"/>
          </p:nvPr>
        </p:nvSpPr>
        <p:spPr>
          <a:xfrm>
            <a:off x="876625" y="2463612"/>
            <a:ext cx="2907600" cy="4005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300">
                <a:latin typeface="Fredoka One"/>
                <a:ea typeface="Fredoka One"/>
                <a:cs typeface="Fredoka One"/>
                <a:sym typeface="Fredoka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98" name="Google Shape;398;p5"/>
          <p:cNvSpPr txBox="1">
            <a:spLocks noGrp="1"/>
          </p:cNvSpPr>
          <p:nvPr>
            <p:ph type="subTitle" idx="2"/>
          </p:nvPr>
        </p:nvSpPr>
        <p:spPr>
          <a:xfrm>
            <a:off x="5369700" y="2463612"/>
            <a:ext cx="2907600" cy="40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99" name="Google Shape;399;p5"/>
          <p:cNvSpPr txBox="1">
            <a:spLocks noGrp="1"/>
          </p:cNvSpPr>
          <p:nvPr>
            <p:ph type="subTitle" idx="3"/>
          </p:nvPr>
        </p:nvSpPr>
        <p:spPr>
          <a:xfrm>
            <a:off x="876625" y="2691965"/>
            <a:ext cx="2907600" cy="9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5"/>
          <p:cNvSpPr txBox="1">
            <a:spLocks noGrp="1"/>
          </p:cNvSpPr>
          <p:nvPr>
            <p:ph type="subTitle" idx="4"/>
          </p:nvPr>
        </p:nvSpPr>
        <p:spPr>
          <a:xfrm>
            <a:off x="5369700" y="2691965"/>
            <a:ext cx="2907600" cy="9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5"/>
          <p:cNvSpPr txBox="1">
            <a:spLocks noGrp="1"/>
          </p:cNvSpPr>
          <p:nvPr>
            <p:ph type="title"/>
          </p:nvPr>
        </p:nvSpPr>
        <p:spPr>
          <a:xfrm>
            <a:off x="720000" y="445025"/>
            <a:ext cx="7704000" cy="672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2" name="Google Shape;402;p5"/>
          <p:cNvGrpSpPr/>
          <p:nvPr/>
        </p:nvGrpSpPr>
        <p:grpSpPr>
          <a:xfrm flipH="1">
            <a:off x="6901329" y="-774716"/>
            <a:ext cx="2731198" cy="2703052"/>
            <a:chOff x="7301700" y="3247000"/>
            <a:chExt cx="1193653" cy="1181352"/>
          </a:xfrm>
        </p:grpSpPr>
        <p:sp>
          <p:nvSpPr>
            <p:cNvPr id="403" name="Google Shape;403;p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5"/>
          <p:cNvGrpSpPr/>
          <p:nvPr/>
        </p:nvGrpSpPr>
        <p:grpSpPr>
          <a:xfrm>
            <a:off x="1147535" y="4079805"/>
            <a:ext cx="612822" cy="606506"/>
            <a:chOff x="7301700" y="3247000"/>
            <a:chExt cx="1193653" cy="1181352"/>
          </a:xfrm>
        </p:grpSpPr>
        <p:sp>
          <p:nvSpPr>
            <p:cNvPr id="421" name="Google Shape;421;p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5"/>
          <p:cNvGrpSpPr/>
          <p:nvPr/>
        </p:nvGrpSpPr>
        <p:grpSpPr>
          <a:xfrm>
            <a:off x="653928" y="3429421"/>
            <a:ext cx="342459" cy="338930"/>
            <a:chOff x="7301700" y="3247000"/>
            <a:chExt cx="1193653" cy="1181352"/>
          </a:xfrm>
        </p:grpSpPr>
        <p:sp>
          <p:nvSpPr>
            <p:cNvPr id="439" name="Google Shape;439;p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5"/>
          <p:cNvGrpSpPr/>
          <p:nvPr/>
        </p:nvGrpSpPr>
        <p:grpSpPr>
          <a:xfrm>
            <a:off x="5227985" y="1023030"/>
            <a:ext cx="612822" cy="606506"/>
            <a:chOff x="7301700" y="3247000"/>
            <a:chExt cx="1193653" cy="1181352"/>
          </a:xfrm>
        </p:grpSpPr>
        <p:sp>
          <p:nvSpPr>
            <p:cNvPr id="457" name="Google Shape;457;p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5"/>
          <p:cNvGrpSpPr/>
          <p:nvPr/>
        </p:nvGrpSpPr>
        <p:grpSpPr>
          <a:xfrm>
            <a:off x="8257678" y="3768346"/>
            <a:ext cx="342459" cy="338930"/>
            <a:chOff x="7301700" y="3247000"/>
            <a:chExt cx="1193653" cy="1181352"/>
          </a:xfrm>
        </p:grpSpPr>
        <p:sp>
          <p:nvSpPr>
            <p:cNvPr id="475" name="Google Shape;475;p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5"/>
          <p:cNvGrpSpPr/>
          <p:nvPr/>
        </p:nvGrpSpPr>
        <p:grpSpPr>
          <a:xfrm>
            <a:off x="805078" y="1559346"/>
            <a:ext cx="342459" cy="338930"/>
            <a:chOff x="7301700" y="3247000"/>
            <a:chExt cx="1193653" cy="1181352"/>
          </a:xfrm>
        </p:grpSpPr>
        <p:sp>
          <p:nvSpPr>
            <p:cNvPr id="493" name="Google Shape;493;p5"/>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0"/>
        <p:cNvGrpSpPr/>
        <p:nvPr/>
      </p:nvGrpSpPr>
      <p:grpSpPr>
        <a:xfrm>
          <a:off x="0" y="0"/>
          <a:ext cx="0" cy="0"/>
          <a:chOff x="0" y="0"/>
          <a:chExt cx="0" cy="0"/>
        </a:xfrm>
      </p:grpSpPr>
      <p:grpSp>
        <p:nvGrpSpPr>
          <p:cNvPr id="511" name="Google Shape;511;p6"/>
          <p:cNvGrpSpPr/>
          <p:nvPr/>
        </p:nvGrpSpPr>
        <p:grpSpPr>
          <a:xfrm flipH="1">
            <a:off x="7145829" y="-1223666"/>
            <a:ext cx="2731198" cy="2703052"/>
            <a:chOff x="7301700" y="3247000"/>
            <a:chExt cx="1193653" cy="1181352"/>
          </a:xfrm>
        </p:grpSpPr>
        <p:sp>
          <p:nvSpPr>
            <p:cNvPr id="512" name="Google Shape;512;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30" name="Google Shape;530;p6"/>
          <p:cNvGrpSpPr/>
          <p:nvPr/>
        </p:nvGrpSpPr>
        <p:grpSpPr>
          <a:xfrm flipH="1">
            <a:off x="8135899" y="4693096"/>
            <a:ext cx="341982" cy="338457"/>
            <a:chOff x="7301700" y="3247000"/>
            <a:chExt cx="1193653" cy="1181352"/>
          </a:xfrm>
        </p:grpSpPr>
        <p:sp>
          <p:nvSpPr>
            <p:cNvPr id="531" name="Google Shape;531;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6"/>
          <p:cNvGrpSpPr/>
          <p:nvPr/>
        </p:nvGrpSpPr>
        <p:grpSpPr>
          <a:xfrm flipH="1">
            <a:off x="5891067" y="-116142"/>
            <a:ext cx="578683" cy="572720"/>
            <a:chOff x="7301700" y="3247000"/>
            <a:chExt cx="1193653" cy="1181352"/>
          </a:xfrm>
        </p:grpSpPr>
        <p:sp>
          <p:nvSpPr>
            <p:cNvPr id="549" name="Google Shape;549;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6"/>
          <p:cNvGrpSpPr/>
          <p:nvPr/>
        </p:nvGrpSpPr>
        <p:grpSpPr>
          <a:xfrm flipH="1">
            <a:off x="171990" y="4389280"/>
            <a:ext cx="612822" cy="606506"/>
            <a:chOff x="7301700" y="3247000"/>
            <a:chExt cx="1193653" cy="1181352"/>
          </a:xfrm>
        </p:grpSpPr>
        <p:sp>
          <p:nvSpPr>
            <p:cNvPr id="567" name="Google Shape;567;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6"/>
          <p:cNvGrpSpPr/>
          <p:nvPr/>
        </p:nvGrpSpPr>
        <p:grpSpPr>
          <a:xfrm flipH="1">
            <a:off x="171994" y="196990"/>
            <a:ext cx="406558" cy="402369"/>
            <a:chOff x="7301700" y="3247000"/>
            <a:chExt cx="1193653" cy="1181352"/>
          </a:xfrm>
        </p:grpSpPr>
        <p:sp>
          <p:nvSpPr>
            <p:cNvPr id="585" name="Google Shape;585;p6"/>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2"/>
        <p:cNvGrpSpPr/>
        <p:nvPr/>
      </p:nvGrpSpPr>
      <p:grpSpPr>
        <a:xfrm>
          <a:off x="0" y="0"/>
          <a:ext cx="0" cy="0"/>
          <a:chOff x="0" y="0"/>
          <a:chExt cx="0" cy="0"/>
        </a:xfrm>
      </p:grpSpPr>
      <p:grpSp>
        <p:nvGrpSpPr>
          <p:cNvPr id="603" name="Google Shape;603;p7"/>
          <p:cNvGrpSpPr/>
          <p:nvPr/>
        </p:nvGrpSpPr>
        <p:grpSpPr>
          <a:xfrm flipH="1">
            <a:off x="5343804" y="-937316"/>
            <a:ext cx="2731198" cy="2703052"/>
            <a:chOff x="7301700" y="3247000"/>
            <a:chExt cx="1193653" cy="1181352"/>
          </a:xfrm>
        </p:grpSpPr>
        <p:sp>
          <p:nvSpPr>
            <p:cNvPr id="604" name="Google Shape;604;p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2" name="Google Shape;622;p7"/>
          <p:cNvSpPr txBox="1">
            <a:spLocks noGrp="1"/>
          </p:cNvSpPr>
          <p:nvPr>
            <p:ph type="body" idx="1"/>
          </p:nvPr>
        </p:nvSpPr>
        <p:spPr>
          <a:xfrm>
            <a:off x="720000" y="1401750"/>
            <a:ext cx="4390200" cy="2217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4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0"/>
              </a:spcBef>
              <a:spcAft>
                <a:spcPts val="0"/>
              </a:spcAft>
              <a:buSzPts val="1400"/>
              <a:buChar char="■"/>
              <a:defRPr>
                <a:solidFill>
                  <a:srgbClr val="434343"/>
                </a:solidFill>
              </a:defRPr>
            </a:lvl3pPr>
            <a:lvl4pPr marL="1828800" lvl="3" indent="-317500" rtl="0">
              <a:lnSpc>
                <a:spcPct val="115000"/>
              </a:lnSpc>
              <a:spcBef>
                <a:spcPts val="0"/>
              </a:spcBef>
              <a:spcAft>
                <a:spcPts val="0"/>
              </a:spcAft>
              <a:buSzPts val="1400"/>
              <a:buChar char="●"/>
              <a:defRPr>
                <a:solidFill>
                  <a:srgbClr val="434343"/>
                </a:solidFill>
              </a:defRPr>
            </a:lvl4pPr>
            <a:lvl5pPr marL="2286000" lvl="4" indent="-317500" rtl="0">
              <a:lnSpc>
                <a:spcPct val="115000"/>
              </a:lnSpc>
              <a:spcBef>
                <a:spcPts val="0"/>
              </a:spcBef>
              <a:spcAft>
                <a:spcPts val="0"/>
              </a:spcAft>
              <a:buSzPts val="1400"/>
              <a:buChar char="○"/>
              <a:defRPr>
                <a:solidFill>
                  <a:srgbClr val="434343"/>
                </a:solidFill>
              </a:defRPr>
            </a:lvl5pPr>
            <a:lvl6pPr marL="2743200" lvl="5" indent="-317500" rtl="0">
              <a:lnSpc>
                <a:spcPct val="115000"/>
              </a:lnSpc>
              <a:spcBef>
                <a:spcPts val="0"/>
              </a:spcBef>
              <a:spcAft>
                <a:spcPts val="0"/>
              </a:spcAft>
              <a:buSzPts val="1400"/>
              <a:buChar char="■"/>
              <a:defRPr>
                <a:solidFill>
                  <a:srgbClr val="434343"/>
                </a:solidFill>
              </a:defRPr>
            </a:lvl6pPr>
            <a:lvl7pPr marL="3200400" lvl="6" indent="-317500" rtl="0">
              <a:lnSpc>
                <a:spcPct val="115000"/>
              </a:lnSpc>
              <a:spcBef>
                <a:spcPts val="0"/>
              </a:spcBef>
              <a:spcAft>
                <a:spcPts val="0"/>
              </a:spcAft>
              <a:buSzPts val="1400"/>
              <a:buChar char="●"/>
              <a:defRPr>
                <a:solidFill>
                  <a:srgbClr val="434343"/>
                </a:solidFill>
              </a:defRPr>
            </a:lvl7pPr>
            <a:lvl8pPr marL="3657600" lvl="7" indent="-317500" rtl="0">
              <a:lnSpc>
                <a:spcPct val="115000"/>
              </a:lnSpc>
              <a:spcBef>
                <a:spcPts val="0"/>
              </a:spcBef>
              <a:spcAft>
                <a:spcPts val="0"/>
              </a:spcAft>
              <a:buSzPts val="1400"/>
              <a:buChar char="○"/>
              <a:defRPr>
                <a:solidFill>
                  <a:srgbClr val="434343"/>
                </a:solidFill>
              </a:defRPr>
            </a:lvl8pPr>
            <a:lvl9pPr marL="4114800" lvl="8" indent="-317500" rtl="0">
              <a:lnSpc>
                <a:spcPct val="115000"/>
              </a:lnSpc>
              <a:spcBef>
                <a:spcPts val="0"/>
              </a:spcBef>
              <a:spcAft>
                <a:spcPts val="0"/>
              </a:spcAft>
              <a:buSzPts val="1400"/>
              <a:buChar char="■"/>
              <a:defRPr>
                <a:solidFill>
                  <a:srgbClr val="434343"/>
                </a:solidFill>
              </a:defRPr>
            </a:lvl9pPr>
          </a:lstStyle>
          <a:p>
            <a:endParaRPr/>
          </a:p>
        </p:txBody>
      </p:sp>
      <p:grpSp>
        <p:nvGrpSpPr>
          <p:cNvPr id="623" name="Google Shape;623;p7"/>
          <p:cNvGrpSpPr/>
          <p:nvPr/>
        </p:nvGrpSpPr>
        <p:grpSpPr>
          <a:xfrm flipH="1">
            <a:off x="7585810" y="3561854"/>
            <a:ext cx="1558195" cy="1542137"/>
            <a:chOff x="7301700" y="3247000"/>
            <a:chExt cx="1193653" cy="1181352"/>
          </a:xfrm>
        </p:grpSpPr>
        <p:sp>
          <p:nvSpPr>
            <p:cNvPr id="624" name="Google Shape;624;p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7"/>
          <p:cNvGrpSpPr/>
          <p:nvPr/>
        </p:nvGrpSpPr>
        <p:grpSpPr>
          <a:xfrm>
            <a:off x="566743" y="4156187"/>
            <a:ext cx="481520" cy="476558"/>
            <a:chOff x="7301700" y="3247000"/>
            <a:chExt cx="1193653" cy="1181352"/>
          </a:xfrm>
        </p:grpSpPr>
        <p:sp>
          <p:nvSpPr>
            <p:cNvPr id="642" name="Google Shape;642;p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7"/>
          <p:cNvGrpSpPr/>
          <p:nvPr/>
        </p:nvGrpSpPr>
        <p:grpSpPr>
          <a:xfrm>
            <a:off x="4930060" y="2023755"/>
            <a:ext cx="612822" cy="606506"/>
            <a:chOff x="7301700" y="3247000"/>
            <a:chExt cx="1193653" cy="1181352"/>
          </a:xfrm>
        </p:grpSpPr>
        <p:sp>
          <p:nvSpPr>
            <p:cNvPr id="660" name="Google Shape;660;p7"/>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77"/>
        <p:cNvGrpSpPr/>
        <p:nvPr/>
      </p:nvGrpSpPr>
      <p:grpSpPr>
        <a:xfrm>
          <a:off x="0" y="0"/>
          <a:ext cx="0" cy="0"/>
          <a:chOff x="0" y="0"/>
          <a:chExt cx="0" cy="0"/>
        </a:xfrm>
      </p:grpSpPr>
      <p:grpSp>
        <p:nvGrpSpPr>
          <p:cNvPr id="678" name="Google Shape;678;p8"/>
          <p:cNvGrpSpPr/>
          <p:nvPr/>
        </p:nvGrpSpPr>
        <p:grpSpPr>
          <a:xfrm flipH="1">
            <a:off x="7145829" y="-1223666"/>
            <a:ext cx="2731198" cy="2703052"/>
            <a:chOff x="7301700" y="3247000"/>
            <a:chExt cx="1193653" cy="1181352"/>
          </a:xfrm>
        </p:grpSpPr>
        <p:sp>
          <p:nvSpPr>
            <p:cNvPr id="679" name="Google Shape;679;p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8"/>
          <p:cNvSpPr txBox="1">
            <a:spLocks noGrp="1"/>
          </p:cNvSpPr>
          <p:nvPr>
            <p:ph type="title"/>
          </p:nvPr>
        </p:nvSpPr>
        <p:spPr>
          <a:xfrm>
            <a:off x="997725" y="1581200"/>
            <a:ext cx="7148700" cy="23313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97" name="Google Shape;697;p8"/>
          <p:cNvGrpSpPr/>
          <p:nvPr/>
        </p:nvGrpSpPr>
        <p:grpSpPr>
          <a:xfrm flipH="1">
            <a:off x="5012567" y="82483"/>
            <a:ext cx="578683" cy="572720"/>
            <a:chOff x="7301700" y="3247000"/>
            <a:chExt cx="1193653" cy="1181352"/>
          </a:xfrm>
        </p:grpSpPr>
        <p:sp>
          <p:nvSpPr>
            <p:cNvPr id="698" name="Google Shape;698;p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8"/>
          <p:cNvGrpSpPr/>
          <p:nvPr/>
        </p:nvGrpSpPr>
        <p:grpSpPr>
          <a:xfrm flipH="1">
            <a:off x="426244" y="2336315"/>
            <a:ext cx="406558" cy="402369"/>
            <a:chOff x="7301700" y="3247000"/>
            <a:chExt cx="1193653" cy="1181352"/>
          </a:xfrm>
        </p:grpSpPr>
        <p:sp>
          <p:nvSpPr>
            <p:cNvPr id="716" name="Google Shape;716;p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8"/>
          <p:cNvGrpSpPr/>
          <p:nvPr/>
        </p:nvGrpSpPr>
        <p:grpSpPr>
          <a:xfrm>
            <a:off x="7602406" y="3174284"/>
            <a:ext cx="741498" cy="733856"/>
            <a:chOff x="7301700" y="3247000"/>
            <a:chExt cx="1193653" cy="1181352"/>
          </a:xfrm>
        </p:grpSpPr>
        <p:sp>
          <p:nvSpPr>
            <p:cNvPr id="734" name="Google Shape;734;p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8"/>
          <p:cNvGrpSpPr/>
          <p:nvPr/>
        </p:nvGrpSpPr>
        <p:grpSpPr>
          <a:xfrm>
            <a:off x="7081242" y="4183513"/>
            <a:ext cx="520910" cy="515542"/>
            <a:chOff x="7301700" y="3247000"/>
            <a:chExt cx="1193653" cy="1181352"/>
          </a:xfrm>
        </p:grpSpPr>
        <p:sp>
          <p:nvSpPr>
            <p:cNvPr id="752" name="Google Shape;752;p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8"/>
          <p:cNvGrpSpPr/>
          <p:nvPr/>
        </p:nvGrpSpPr>
        <p:grpSpPr>
          <a:xfrm flipH="1">
            <a:off x="-371421" y="3417409"/>
            <a:ext cx="2731198" cy="2703052"/>
            <a:chOff x="7301700" y="3247000"/>
            <a:chExt cx="1193653" cy="1181352"/>
          </a:xfrm>
        </p:grpSpPr>
        <p:sp>
          <p:nvSpPr>
            <p:cNvPr id="770" name="Google Shape;770;p8"/>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7"/>
        <p:cNvGrpSpPr/>
        <p:nvPr/>
      </p:nvGrpSpPr>
      <p:grpSpPr>
        <a:xfrm>
          <a:off x="0" y="0"/>
          <a:ext cx="0" cy="0"/>
          <a:chOff x="0" y="0"/>
          <a:chExt cx="0" cy="0"/>
        </a:xfrm>
      </p:grpSpPr>
      <p:sp>
        <p:nvSpPr>
          <p:cNvPr id="788" name="Google Shape;788;p9"/>
          <p:cNvSpPr txBox="1">
            <a:spLocks noGrp="1"/>
          </p:cNvSpPr>
          <p:nvPr>
            <p:ph type="title"/>
          </p:nvPr>
        </p:nvSpPr>
        <p:spPr>
          <a:xfrm>
            <a:off x="3176575" y="1768325"/>
            <a:ext cx="5247600" cy="73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9" name="Google Shape;789;p9"/>
          <p:cNvSpPr txBox="1">
            <a:spLocks noGrp="1"/>
          </p:cNvSpPr>
          <p:nvPr>
            <p:ph type="subTitle" idx="1"/>
          </p:nvPr>
        </p:nvSpPr>
        <p:spPr>
          <a:xfrm>
            <a:off x="3470225" y="2567950"/>
            <a:ext cx="4953900" cy="110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90" name="Google Shape;790;p9"/>
          <p:cNvGrpSpPr/>
          <p:nvPr/>
        </p:nvGrpSpPr>
        <p:grpSpPr>
          <a:xfrm>
            <a:off x="3804123" y="4035894"/>
            <a:ext cx="474716" cy="469824"/>
            <a:chOff x="7301700" y="3247000"/>
            <a:chExt cx="1193653" cy="1181352"/>
          </a:xfrm>
        </p:grpSpPr>
        <p:sp>
          <p:nvSpPr>
            <p:cNvPr id="791" name="Google Shape;791;p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9"/>
          <p:cNvGrpSpPr/>
          <p:nvPr/>
        </p:nvGrpSpPr>
        <p:grpSpPr>
          <a:xfrm flipH="1">
            <a:off x="-650496" y="-816516"/>
            <a:ext cx="2731198" cy="2703052"/>
            <a:chOff x="7301700" y="3247000"/>
            <a:chExt cx="1193653" cy="1181352"/>
          </a:xfrm>
        </p:grpSpPr>
        <p:sp>
          <p:nvSpPr>
            <p:cNvPr id="809" name="Google Shape;809;p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9"/>
          <p:cNvGrpSpPr/>
          <p:nvPr/>
        </p:nvGrpSpPr>
        <p:grpSpPr>
          <a:xfrm>
            <a:off x="5162617" y="4151581"/>
            <a:ext cx="849523" cy="840768"/>
            <a:chOff x="7301700" y="3247000"/>
            <a:chExt cx="1193653" cy="1181352"/>
          </a:xfrm>
        </p:grpSpPr>
        <p:sp>
          <p:nvSpPr>
            <p:cNvPr id="827" name="Google Shape;827;p9"/>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9"/>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4"/>
        <p:cNvGrpSpPr/>
        <p:nvPr/>
      </p:nvGrpSpPr>
      <p:grpSpPr>
        <a:xfrm>
          <a:off x="0" y="0"/>
          <a:ext cx="0" cy="0"/>
          <a:chOff x="0" y="0"/>
          <a:chExt cx="0" cy="0"/>
        </a:xfrm>
      </p:grpSpPr>
      <p:sp>
        <p:nvSpPr>
          <p:cNvPr id="845" name="Google Shape;845;p10"/>
          <p:cNvSpPr txBox="1">
            <a:spLocks noGrp="1"/>
          </p:cNvSpPr>
          <p:nvPr>
            <p:ph type="title"/>
          </p:nvPr>
        </p:nvSpPr>
        <p:spPr>
          <a:xfrm>
            <a:off x="715100" y="667025"/>
            <a:ext cx="4823400" cy="1103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1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846" name="Google Shape;846;p10"/>
          <p:cNvGrpSpPr/>
          <p:nvPr/>
        </p:nvGrpSpPr>
        <p:grpSpPr>
          <a:xfrm>
            <a:off x="7397501" y="3673745"/>
            <a:ext cx="2419177" cy="2394247"/>
            <a:chOff x="7301700" y="3247000"/>
            <a:chExt cx="1193653" cy="1181352"/>
          </a:xfrm>
        </p:grpSpPr>
        <p:sp>
          <p:nvSpPr>
            <p:cNvPr id="847" name="Google Shape;847;p1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10"/>
          <p:cNvGrpSpPr/>
          <p:nvPr/>
        </p:nvGrpSpPr>
        <p:grpSpPr>
          <a:xfrm>
            <a:off x="8649766" y="40663"/>
            <a:ext cx="875903" cy="866876"/>
            <a:chOff x="7301700" y="3247000"/>
            <a:chExt cx="1193653" cy="1181352"/>
          </a:xfrm>
        </p:grpSpPr>
        <p:sp>
          <p:nvSpPr>
            <p:cNvPr id="865" name="Google Shape;865;p1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10"/>
          <p:cNvGrpSpPr/>
          <p:nvPr/>
        </p:nvGrpSpPr>
        <p:grpSpPr>
          <a:xfrm>
            <a:off x="-1457386" y="1602116"/>
            <a:ext cx="2738241" cy="2710022"/>
            <a:chOff x="7301700" y="3247000"/>
            <a:chExt cx="1193653" cy="1181352"/>
          </a:xfrm>
        </p:grpSpPr>
        <p:sp>
          <p:nvSpPr>
            <p:cNvPr id="883" name="Google Shape;883;p10"/>
            <p:cNvSpPr/>
            <p:nvPr/>
          </p:nvSpPr>
          <p:spPr>
            <a:xfrm>
              <a:off x="7596386" y="4153702"/>
              <a:ext cx="170162" cy="179163"/>
            </a:xfrm>
            <a:custGeom>
              <a:avLst/>
              <a:gdLst/>
              <a:ahLst/>
              <a:cxnLst/>
              <a:rect l="l" t="t" r="r" b="b"/>
              <a:pathLst>
                <a:path w="2420" h="2548" extrusionOk="0">
                  <a:moveTo>
                    <a:pt x="1873" y="0"/>
                  </a:moveTo>
                  <a:cubicBezTo>
                    <a:pt x="1508" y="791"/>
                    <a:pt x="1204" y="1246"/>
                    <a:pt x="1204" y="1246"/>
                  </a:cubicBezTo>
                  <a:cubicBezTo>
                    <a:pt x="1076" y="1177"/>
                    <a:pt x="951" y="1147"/>
                    <a:pt x="837" y="1147"/>
                  </a:cubicBezTo>
                  <a:cubicBezTo>
                    <a:pt x="303" y="1147"/>
                    <a:pt x="1" y="1802"/>
                    <a:pt x="627" y="2128"/>
                  </a:cubicBezTo>
                  <a:cubicBezTo>
                    <a:pt x="839" y="2246"/>
                    <a:pt x="1383" y="2548"/>
                    <a:pt x="1742" y="2548"/>
                  </a:cubicBezTo>
                  <a:cubicBezTo>
                    <a:pt x="1845" y="2548"/>
                    <a:pt x="1933" y="2523"/>
                    <a:pt x="1994" y="2462"/>
                  </a:cubicBezTo>
                  <a:cubicBezTo>
                    <a:pt x="2390" y="2128"/>
                    <a:pt x="2238" y="1733"/>
                    <a:pt x="1751" y="1550"/>
                  </a:cubicBezTo>
                  <a:cubicBezTo>
                    <a:pt x="1751" y="1550"/>
                    <a:pt x="2238" y="639"/>
                    <a:pt x="2420" y="243"/>
                  </a:cubicBezTo>
                  <a:lnTo>
                    <a:pt x="1873" y="0"/>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0"/>
            <p:cNvSpPr/>
            <p:nvPr/>
          </p:nvSpPr>
          <p:spPr>
            <a:xfrm>
              <a:off x="7995207" y="4166500"/>
              <a:ext cx="169389" cy="181413"/>
            </a:xfrm>
            <a:custGeom>
              <a:avLst/>
              <a:gdLst/>
              <a:ahLst/>
              <a:cxnLst/>
              <a:rect l="l" t="t" r="r" b="b"/>
              <a:pathLst>
                <a:path w="2409" h="2580" extrusionOk="0">
                  <a:moveTo>
                    <a:pt x="639" y="1"/>
                  </a:moveTo>
                  <a:lnTo>
                    <a:pt x="61" y="305"/>
                  </a:lnTo>
                  <a:cubicBezTo>
                    <a:pt x="243" y="730"/>
                    <a:pt x="699" y="1612"/>
                    <a:pt x="699" y="1612"/>
                  </a:cubicBezTo>
                  <a:cubicBezTo>
                    <a:pt x="213" y="1733"/>
                    <a:pt x="0" y="2159"/>
                    <a:pt x="395" y="2493"/>
                  </a:cubicBezTo>
                  <a:cubicBezTo>
                    <a:pt x="450" y="2554"/>
                    <a:pt x="535" y="2579"/>
                    <a:pt x="637" y="2579"/>
                  </a:cubicBezTo>
                  <a:cubicBezTo>
                    <a:pt x="991" y="2579"/>
                    <a:pt x="1551" y="2283"/>
                    <a:pt x="1763" y="2189"/>
                  </a:cubicBezTo>
                  <a:cubicBezTo>
                    <a:pt x="2409" y="1905"/>
                    <a:pt x="2089" y="1205"/>
                    <a:pt x="1550" y="1205"/>
                  </a:cubicBezTo>
                  <a:cubicBezTo>
                    <a:pt x="1455" y="1205"/>
                    <a:pt x="1352" y="1227"/>
                    <a:pt x="1246" y="1277"/>
                  </a:cubicBezTo>
                  <a:cubicBezTo>
                    <a:pt x="1246" y="1277"/>
                    <a:pt x="973" y="791"/>
                    <a:pt x="63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0"/>
            <p:cNvSpPr/>
            <p:nvPr/>
          </p:nvSpPr>
          <p:spPr>
            <a:xfrm>
              <a:off x="8223868" y="3631267"/>
              <a:ext cx="189780" cy="137466"/>
            </a:xfrm>
            <a:custGeom>
              <a:avLst/>
              <a:gdLst/>
              <a:ahLst/>
              <a:cxnLst/>
              <a:rect l="l" t="t" r="r" b="b"/>
              <a:pathLst>
                <a:path w="2699" h="1955" extrusionOk="0">
                  <a:moveTo>
                    <a:pt x="1833" y="1"/>
                  </a:moveTo>
                  <a:cubicBezTo>
                    <a:pt x="1422" y="1"/>
                    <a:pt x="1265" y="362"/>
                    <a:pt x="1429" y="774"/>
                  </a:cubicBezTo>
                  <a:cubicBezTo>
                    <a:pt x="1429" y="774"/>
                    <a:pt x="457" y="986"/>
                    <a:pt x="1" y="1108"/>
                  </a:cubicBezTo>
                  <a:lnTo>
                    <a:pt x="153" y="1716"/>
                  </a:lnTo>
                  <a:cubicBezTo>
                    <a:pt x="973" y="1503"/>
                    <a:pt x="1551" y="1412"/>
                    <a:pt x="1551" y="1412"/>
                  </a:cubicBezTo>
                  <a:cubicBezTo>
                    <a:pt x="1635" y="1778"/>
                    <a:pt x="1909" y="1955"/>
                    <a:pt x="2157" y="1955"/>
                  </a:cubicBezTo>
                  <a:cubicBezTo>
                    <a:pt x="2445" y="1955"/>
                    <a:pt x="2698" y="1717"/>
                    <a:pt x="2584" y="1260"/>
                  </a:cubicBezTo>
                  <a:cubicBezTo>
                    <a:pt x="2493" y="956"/>
                    <a:pt x="2311" y="14"/>
                    <a:pt x="1976" y="14"/>
                  </a:cubicBezTo>
                  <a:cubicBezTo>
                    <a:pt x="1926" y="5"/>
                    <a:pt x="1878" y="1"/>
                    <a:pt x="1833"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0"/>
            <p:cNvSpPr/>
            <p:nvPr/>
          </p:nvSpPr>
          <p:spPr>
            <a:xfrm>
              <a:off x="8017777" y="3340940"/>
              <a:ext cx="152724" cy="184436"/>
            </a:xfrm>
            <a:custGeom>
              <a:avLst/>
              <a:gdLst/>
              <a:ahLst/>
              <a:cxnLst/>
              <a:rect l="l" t="t" r="r" b="b"/>
              <a:pathLst>
                <a:path w="2172" h="2623" extrusionOk="0">
                  <a:moveTo>
                    <a:pt x="689" y="1"/>
                  </a:moveTo>
                  <a:cubicBezTo>
                    <a:pt x="153" y="1"/>
                    <a:pt x="1" y="760"/>
                    <a:pt x="652" y="1073"/>
                  </a:cubicBezTo>
                  <a:cubicBezTo>
                    <a:pt x="652" y="1073"/>
                    <a:pt x="439" y="1559"/>
                    <a:pt x="74" y="2349"/>
                  </a:cubicBezTo>
                  <a:lnTo>
                    <a:pt x="591" y="2623"/>
                  </a:lnTo>
                  <a:cubicBezTo>
                    <a:pt x="834" y="2197"/>
                    <a:pt x="1199" y="1255"/>
                    <a:pt x="1199" y="1255"/>
                  </a:cubicBezTo>
                  <a:cubicBezTo>
                    <a:pt x="1358" y="1361"/>
                    <a:pt x="1510" y="1412"/>
                    <a:pt x="1642" y="1412"/>
                  </a:cubicBezTo>
                  <a:cubicBezTo>
                    <a:pt x="1887" y="1412"/>
                    <a:pt x="2061" y="1237"/>
                    <a:pt x="2081" y="921"/>
                  </a:cubicBezTo>
                  <a:cubicBezTo>
                    <a:pt x="2172" y="556"/>
                    <a:pt x="1260" y="191"/>
                    <a:pt x="986" y="70"/>
                  </a:cubicBezTo>
                  <a:cubicBezTo>
                    <a:pt x="878" y="22"/>
                    <a:pt x="778" y="1"/>
                    <a:pt x="6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
            <p:cNvSpPr/>
            <p:nvPr/>
          </p:nvSpPr>
          <p:spPr>
            <a:xfrm>
              <a:off x="7398874" y="3535570"/>
              <a:ext cx="192452" cy="158701"/>
            </a:xfrm>
            <a:custGeom>
              <a:avLst/>
              <a:gdLst/>
              <a:ahLst/>
              <a:cxnLst/>
              <a:rect l="l" t="t" r="r" b="b"/>
              <a:pathLst>
                <a:path w="2737" h="2257" extrusionOk="0">
                  <a:moveTo>
                    <a:pt x="1174" y="1"/>
                  </a:moveTo>
                  <a:cubicBezTo>
                    <a:pt x="1011" y="1"/>
                    <a:pt x="838" y="91"/>
                    <a:pt x="700" y="311"/>
                  </a:cubicBezTo>
                  <a:cubicBezTo>
                    <a:pt x="548" y="584"/>
                    <a:pt x="1" y="1344"/>
                    <a:pt x="244" y="1648"/>
                  </a:cubicBezTo>
                  <a:cubicBezTo>
                    <a:pt x="371" y="1813"/>
                    <a:pt x="519" y="1893"/>
                    <a:pt x="661" y="1893"/>
                  </a:cubicBezTo>
                  <a:cubicBezTo>
                    <a:pt x="861" y="1893"/>
                    <a:pt x="1050" y="1737"/>
                    <a:pt x="1156" y="1436"/>
                  </a:cubicBezTo>
                  <a:cubicBezTo>
                    <a:pt x="1156" y="1436"/>
                    <a:pt x="2007" y="2013"/>
                    <a:pt x="2402" y="2256"/>
                  </a:cubicBezTo>
                  <a:lnTo>
                    <a:pt x="2736" y="1709"/>
                  </a:lnTo>
                  <a:cubicBezTo>
                    <a:pt x="1977" y="1253"/>
                    <a:pt x="1551" y="949"/>
                    <a:pt x="1551" y="949"/>
                  </a:cubicBezTo>
                  <a:cubicBezTo>
                    <a:pt x="1869" y="482"/>
                    <a:pt x="1551" y="1"/>
                    <a:pt x="1174"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
            <p:cNvSpPr/>
            <p:nvPr/>
          </p:nvSpPr>
          <p:spPr>
            <a:xfrm>
              <a:off x="7368990" y="3922228"/>
              <a:ext cx="192382" cy="141333"/>
            </a:xfrm>
            <a:custGeom>
              <a:avLst/>
              <a:gdLst/>
              <a:ahLst/>
              <a:cxnLst/>
              <a:rect l="l" t="t" r="r" b="b"/>
              <a:pathLst>
                <a:path w="2736" h="2010" extrusionOk="0">
                  <a:moveTo>
                    <a:pt x="662" y="1"/>
                  </a:moveTo>
                  <a:cubicBezTo>
                    <a:pt x="548" y="1"/>
                    <a:pt x="425" y="51"/>
                    <a:pt x="304" y="162"/>
                  </a:cubicBezTo>
                  <a:cubicBezTo>
                    <a:pt x="0" y="405"/>
                    <a:pt x="335" y="1256"/>
                    <a:pt x="456" y="1560"/>
                  </a:cubicBezTo>
                  <a:cubicBezTo>
                    <a:pt x="558" y="1878"/>
                    <a:pt x="754" y="2009"/>
                    <a:pt x="945" y="2009"/>
                  </a:cubicBezTo>
                  <a:cubicBezTo>
                    <a:pt x="1264" y="2009"/>
                    <a:pt x="1570" y="1640"/>
                    <a:pt x="1399" y="1165"/>
                  </a:cubicBezTo>
                  <a:cubicBezTo>
                    <a:pt x="1399" y="1165"/>
                    <a:pt x="1885" y="921"/>
                    <a:pt x="2736" y="648"/>
                  </a:cubicBezTo>
                  <a:lnTo>
                    <a:pt x="2554" y="40"/>
                  </a:lnTo>
                  <a:cubicBezTo>
                    <a:pt x="2098" y="192"/>
                    <a:pt x="1125" y="557"/>
                    <a:pt x="1125" y="557"/>
                  </a:cubicBezTo>
                  <a:cubicBezTo>
                    <a:pt x="1084" y="210"/>
                    <a:pt x="893" y="1"/>
                    <a:pt x="662"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
            <p:cNvSpPr/>
            <p:nvPr/>
          </p:nvSpPr>
          <p:spPr>
            <a:xfrm>
              <a:off x="7661778" y="3346776"/>
              <a:ext cx="150404" cy="182889"/>
            </a:xfrm>
            <a:custGeom>
              <a:avLst/>
              <a:gdLst/>
              <a:ahLst/>
              <a:cxnLst/>
              <a:rect l="l" t="t" r="r" b="b"/>
              <a:pathLst>
                <a:path w="2139" h="2601" extrusionOk="0">
                  <a:moveTo>
                    <a:pt x="1489" y="1"/>
                  </a:moveTo>
                  <a:cubicBezTo>
                    <a:pt x="1399" y="1"/>
                    <a:pt x="1298" y="24"/>
                    <a:pt x="1186" y="78"/>
                  </a:cubicBezTo>
                  <a:cubicBezTo>
                    <a:pt x="912" y="169"/>
                    <a:pt x="1" y="534"/>
                    <a:pt x="61" y="868"/>
                  </a:cubicBezTo>
                  <a:cubicBezTo>
                    <a:pt x="61" y="1192"/>
                    <a:pt x="237" y="1368"/>
                    <a:pt x="480" y="1368"/>
                  </a:cubicBezTo>
                  <a:cubicBezTo>
                    <a:pt x="602" y="1368"/>
                    <a:pt x="740" y="1324"/>
                    <a:pt x="882" y="1233"/>
                  </a:cubicBezTo>
                  <a:cubicBezTo>
                    <a:pt x="882" y="1233"/>
                    <a:pt x="1277" y="2206"/>
                    <a:pt x="1399" y="2601"/>
                  </a:cubicBezTo>
                  <a:lnTo>
                    <a:pt x="2037" y="2388"/>
                  </a:lnTo>
                  <a:cubicBezTo>
                    <a:pt x="1642" y="1598"/>
                    <a:pt x="1490" y="1051"/>
                    <a:pt x="1490" y="1051"/>
                  </a:cubicBezTo>
                  <a:cubicBezTo>
                    <a:pt x="2138" y="791"/>
                    <a:pt x="2012" y="1"/>
                    <a:pt x="148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0"/>
            <p:cNvSpPr/>
            <p:nvPr/>
          </p:nvSpPr>
          <p:spPr>
            <a:xfrm>
              <a:off x="8204672" y="3965612"/>
              <a:ext cx="193788" cy="152654"/>
            </a:xfrm>
            <a:custGeom>
              <a:avLst/>
              <a:gdLst/>
              <a:ahLst/>
              <a:cxnLst/>
              <a:rect l="l" t="t" r="r" b="b"/>
              <a:pathLst>
                <a:path w="2756" h="2171" extrusionOk="0">
                  <a:moveTo>
                    <a:pt x="304" y="0"/>
                  </a:moveTo>
                  <a:lnTo>
                    <a:pt x="0" y="487"/>
                  </a:lnTo>
                  <a:cubicBezTo>
                    <a:pt x="365" y="730"/>
                    <a:pt x="1246" y="1247"/>
                    <a:pt x="1246" y="1247"/>
                  </a:cubicBezTo>
                  <a:cubicBezTo>
                    <a:pt x="912" y="1672"/>
                    <a:pt x="973" y="2098"/>
                    <a:pt x="1489" y="2159"/>
                  </a:cubicBezTo>
                  <a:cubicBezTo>
                    <a:pt x="1514" y="2167"/>
                    <a:pt x="1538" y="2170"/>
                    <a:pt x="1563" y="2170"/>
                  </a:cubicBezTo>
                  <a:cubicBezTo>
                    <a:pt x="1913" y="2170"/>
                    <a:pt x="2320" y="1413"/>
                    <a:pt x="2462" y="1186"/>
                  </a:cubicBezTo>
                  <a:cubicBezTo>
                    <a:pt x="2755" y="717"/>
                    <a:pt x="2458" y="374"/>
                    <a:pt x="2096" y="374"/>
                  </a:cubicBezTo>
                  <a:cubicBezTo>
                    <a:pt x="1894" y="374"/>
                    <a:pt x="1672" y="480"/>
                    <a:pt x="1520" y="730"/>
                  </a:cubicBezTo>
                  <a:cubicBezTo>
                    <a:pt x="1520" y="730"/>
                    <a:pt x="1033" y="487"/>
                    <a:pt x="304"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
            <p:cNvSpPr/>
            <p:nvPr/>
          </p:nvSpPr>
          <p:spPr>
            <a:xfrm>
              <a:off x="7435226" y="3452529"/>
              <a:ext cx="897712" cy="782465"/>
            </a:xfrm>
            <a:custGeom>
              <a:avLst/>
              <a:gdLst/>
              <a:ahLst/>
              <a:cxnLst/>
              <a:rect l="l" t="t" r="r" b="b"/>
              <a:pathLst>
                <a:path w="12767" h="11128" extrusionOk="0">
                  <a:moveTo>
                    <a:pt x="6509" y="1"/>
                  </a:moveTo>
                  <a:cubicBezTo>
                    <a:pt x="4234" y="1"/>
                    <a:pt x="1659" y="1363"/>
                    <a:pt x="1064" y="3802"/>
                  </a:cubicBezTo>
                  <a:cubicBezTo>
                    <a:pt x="1" y="8149"/>
                    <a:pt x="2523" y="11036"/>
                    <a:pt x="6444" y="11127"/>
                  </a:cubicBezTo>
                  <a:cubicBezTo>
                    <a:pt x="10396" y="11127"/>
                    <a:pt x="12767" y="8635"/>
                    <a:pt x="12128" y="4562"/>
                  </a:cubicBezTo>
                  <a:cubicBezTo>
                    <a:pt x="11733" y="1370"/>
                    <a:pt x="9423" y="3"/>
                    <a:pt x="6657" y="3"/>
                  </a:cubicBezTo>
                  <a:cubicBezTo>
                    <a:pt x="6608" y="1"/>
                    <a:pt x="6559" y="1"/>
                    <a:pt x="6509"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
            <p:cNvSpPr/>
            <p:nvPr/>
          </p:nvSpPr>
          <p:spPr>
            <a:xfrm>
              <a:off x="7800929" y="3247000"/>
              <a:ext cx="219102" cy="227117"/>
            </a:xfrm>
            <a:custGeom>
              <a:avLst/>
              <a:gdLst/>
              <a:ahLst/>
              <a:cxnLst/>
              <a:rect l="l" t="t" r="r" b="b"/>
              <a:pathLst>
                <a:path w="3116" h="3230" extrusionOk="0">
                  <a:moveTo>
                    <a:pt x="1521" y="0"/>
                  </a:moveTo>
                  <a:cubicBezTo>
                    <a:pt x="1016" y="0"/>
                    <a:pt x="349" y="47"/>
                    <a:pt x="240" y="372"/>
                  </a:cubicBezTo>
                  <a:cubicBezTo>
                    <a:pt x="0" y="906"/>
                    <a:pt x="299" y="1276"/>
                    <a:pt x="828" y="1276"/>
                  </a:cubicBezTo>
                  <a:cubicBezTo>
                    <a:pt x="902" y="1276"/>
                    <a:pt x="980" y="1269"/>
                    <a:pt x="1061" y="1254"/>
                  </a:cubicBezTo>
                  <a:lnTo>
                    <a:pt x="1061" y="1254"/>
                  </a:lnTo>
                  <a:cubicBezTo>
                    <a:pt x="1061" y="1254"/>
                    <a:pt x="1031" y="2591"/>
                    <a:pt x="1031" y="3199"/>
                  </a:cubicBezTo>
                  <a:lnTo>
                    <a:pt x="1821" y="3229"/>
                  </a:lnTo>
                  <a:cubicBezTo>
                    <a:pt x="1791" y="2105"/>
                    <a:pt x="1882" y="1375"/>
                    <a:pt x="1882" y="1375"/>
                  </a:cubicBezTo>
                  <a:cubicBezTo>
                    <a:pt x="1893" y="1376"/>
                    <a:pt x="1905" y="1376"/>
                    <a:pt x="1916" y="1376"/>
                  </a:cubicBezTo>
                  <a:cubicBezTo>
                    <a:pt x="2949" y="1376"/>
                    <a:pt x="3116" y="8"/>
                    <a:pt x="2003" y="8"/>
                  </a:cubicBezTo>
                  <a:cubicBezTo>
                    <a:pt x="1899" y="8"/>
                    <a:pt x="1723" y="0"/>
                    <a:pt x="152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
            <p:cNvSpPr/>
            <p:nvPr/>
          </p:nvSpPr>
          <p:spPr>
            <a:xfrm>
              <a:off x="7769499" y="4200672"/>
              <a:ext cx="217976" cy="227680"/>
            </a:xfrm>
            <a:custGeom>
              <a:avLst/>
              <a:gdLst/>
              <a:ahLst/>
              <a:cxnLst/>
              <a:rect l="l" t="t" r="r" b="b"/>
              <a:pathLst>
                <a:path w="3100" h="3238" extrusionOk="0">
                  <a:moveTo>
                    <a:pt x="1326" y="1"/>
                  </a:moveTo>
                  <a:cubicBezTo>
                    <a:pt x="1326" y="1156"/>
                    <a:pt x="1265" y="1855"/>
                    <a:pt x="1265" y="1855"/>
                  </a:cubicBezTo>
                  <a:cubicBezTo>
                    <a:pt x="1253" y="1855"/>
                    <a:pt x="1241" y="1855"/>
                    <a:pt x="1229" y="1855"/>
                  </a:cubicBezTo>
                  <a:cubicBezTo>
                    <a:pt x="167" y="1855"/>
                    <a:pt x="0" y="3193"/>
                    <a:pt x="1052" y="3223"/>
                  </a:cubicBezTo>
                  <a:cubicBezTo>
                    <a:pt x="1190" y="3223"/>
                    <a:pt x="1430" y="3238"/>
                    <a:pt x="1692" y="3238"/>
                  </a:cubicBezTo>
                  <a:cubicBezTo>
                    <a:pt x="2182" y="3238"/>
                    <a:pt x="2746" y="3186"/>
                    <a:pt x="2846" y="2889"/>
                  </a:cubicBezTo>
                  <a:cubicBezTo>
                    <a:pt x="3099" y="2325"/>
                    <a:pt x="2752" y="1970"/>
                    <a:pt x="2191" y="1970"/>
                  </a:cubicBezTo>
                  <a:cubicBezTo>
                    <a:pt x="2147" y="1970"/>
                    <a:pt x="2102" y="1972"/>
                    <a:pt x="2055" y="1977"/>
                  </a:cubicBezTo>
                  <a:cubicBezTo>
                    <a:pt x="2055" y="1977"/>
                    <a:pt x="2116" y="639"/>
                    <a:pt x="2116" y="31"/>
                  </a:cubicBezTo>
                  <a:lnTo>
                    <a:pt x="1326"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0"/>
            <p:cNvSpPr/>
            <p:nvPr/>
          </p:nvSpPr>
          <p:spPr>
            <a:xfrm>
              <a:off x="7301700" y="3700949"/>
              <a:ext cx="231899" cy="181694"/>
            </a:xfrm>
            <a:custGeom>
              <a:avLst/>
              <a:gdLst/>
              <a:ahLst/>
              <a:cxnLst/>
              <a:rect l="l" t="t" r="r" b="b"/>
              <a:pathLst>
                <a:path w="3298" h="2584" extrusionOk="0">
                  <a:moveTo>
                    <a:pt x="828" y="1"/>
                  </a:moveTo>
                  <a:cubicBezTo>
                    <a:pt x="739" y="1"/>
                    <a:pt x="639" y="19"/>
                    <a:pt x="532" y="56"/>
                  </a:cubicBezTo>
                  <a:cubicBezTo>
                    <a:pt x="76" y="147"/>
                    <a:pt x="76" y="1424"/>
                    <a:pt x="45" y="1789"/>
                  </a:cubicBezTo>
                  <a:cubicBezTo>
                    <a:pt x="1" y="2324"/>
                    <a:pt x="320" y="2583"/>
                    <a:pt x="662" y="2583"/>
                  </a:cubicBezTo>
                  <a:cubicBezTo>
                    <a:pt x="1018" y="2583"/>
                    <a:pt x="1398" y="2302"/>
                    <a:pt x="1413" y="1758"/>
                  </a:cubicBezTo>
                  <a:cubicBezTo>
                    <a:pt x="1413" y="1758"/>
                    <a:pt x="1530" y="1753"/>
                    <a:pt x="1742" y="1753"/>
                  </a:cubicBezTo>
                  <a:cubicBezTo>
                    <a:pt x="2060" y="1753"/>
                    <a:pt x="2593" y="1764"/>
                    <a:pt x="3267" y="1819"/>
                  </a:cubicBezTo>
                  <a:lnTo>
                    <a:pt x="3298" y="998"/>
                  </a:lnTo>
                  <a:cubicBezTo>
                    <a:pt x="2690" y="968"/>
                    <a:pt x="1383" y="907"/>
                    <a:pt x="1383" y="907"/>
                  </a:cubicBezTo>
                  <a:cubicBezTo>
                    <a:pt x="1458" y="382"/>
                    <a:pt x="1245" y="1"/>
                    <a:pt x="82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0"/>
            <p:cNvSpPr/>
            <p:nvPr/>
          </p:nvSpPr>
          <p:spPr>
            <a:xfrm>
              <a:off x="7376936" y="4070310"/>
              <a:ext cx="252853" cy="204195"/>
            </a:xfrm>
            <a:custGeom>
              <a:avLst/>
              <a:gdLst/>
              <a:ahLst/>
              <a:cxnLst/>
              <a:rect l="l" t="t" r="r" b="b"/>
              <a:pathLst>
                <a:path w="3596" h="2904" extrusionOk="0">
                  <a:moveTo>
                    <a:pt x="3200" y="1"/>
                  </a:moveTo>
                  <a:cubicBezTo>
                    <a:pt x="2228" y="639"/>
                    <a:pt x="1620" y="974"/>
                    <a:pt x="1620" y="974"/>
                  </a:cubicBezTo>
                  <a:cubicBezTo>
                    <a:pt x="1436" y="687"/>
                    <a:pt x="1169" y="566"/>
                    <a:pt x="919" y="566"/>
                  </a:cubicBezTo>
                  <a:cubicBezTo>
                    <a:pt x="427" y="566"/>
                    <a:pt x="1" y="1037"/>
                    <a:pt x="404" y="1642"/>
                  </a:cubicBezTo>
                  <a:cubicBezTo>
                    <a:pt x="631" y="1955"/>
                    <a:pt x="1203" y="2903"/>
                    <a:pt x="1649" y="2903"/>
                  </a:cubicBezTo>
                  <a:cubicBezTo>
                    <a:pt x="1680" y="2903"/>
                    <a:pt x="1711" y="2898"/>
                    <a:pt x="1741" y="2888"/>
                  </a:cubicBezTo>
                  <a:cubicBezTo>
                    <a:pt x="2380" y="2767"/>
                    <a:pt x="2471" y="2189"/>
                    <a:pt x="2015" y="1703"/>
                  </a:cubicBezTo>
                  <a:cubicBezTo>
                    <a:pt x="2015" y="1703"/>
                    <a:pt x="3109" y="974"/>
                    <a:pt x="3596" y="639"/>
                  </a:cubicBezTo>
                  <a:lnTo>
                    <a:pt x="3200" y="1"/>
                  </a:ln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0"/>
            <p:cNvSpPr/>
            <p:nvPr/>
          </p:nvSpPr>
          <p:spPr>
            <a:xfrm>
              <a:off x="8172609" y="3391847"/>
              <a:ext cx="237313" cy="227610"/>
            </a:xfrm>
            <a:custGeom>
              <a:avLst/>
              <a:gdLst/>
              <a:ahLst/>
              <a:cxnLst/>
              <a:rect l="l" t="t" r="r" b="b"/>
              <a:pathLst>
                <a:path w="3375" h="3237" extrusionOk="0">
                  <a:moveTo>
                    <a:pt x="1616" y="0"/>
                  </a:moveTo>
                  <a:cubicBezTo>
                    <a:pt x="1071" y="0"/>
                    <a:pt x="699" y="766"/>
                    <a:pt x="1277" y="1321"/>
                  </a:cubicBezTo>
                  <a:cubicBezTo>
                    <a:pt x="1277" y="1321"/>
                    <a:pt x="851" y="1869"/>
                    <a:pt x="0" y="2659"/>
                  </a:cubicBezTo>
                  <a:lnTo>
                    <a:pt x="578" y="3236"/>
                  </a:lnTo>
                  <a:cubicBezTo>
                    <a:pt x="1003" y="2811"/>
                    <a:pt x="1915" y="1869"/>
                    <a:pt x="1915" y="1869"/>
                  </a:cubicBezTo>
                  <a:cubicBezTo>
                    <a:pt x="2095" y="2123"/>
                    <a:pt x="2327" y="2260"/>
                    <a:pt x="2548" y="2260"/>
                  </a:cubicBezTo>
                  <a:cubicBezTo>
                    <a:pt x="2776" y="2260"/>
                    <a:pt x="2992" y="2116"/>
                    <a:pt x="3131" y="1808"/>
                  </a:cubicBezTo>
                  <a:cubicBezTo>
                    <a:pt x="3374" y="1352"/>
                    <a:pt x="2432" y="531"/>
                    <a:pt x="2158" y="258"/>
                  </a:cubicBezTo>
                  <a:cubicBezTo>
                    <a:pt x="1976" y="76"/>
                    <a:pt x="1788" y="0"/>
                    <a:pt x="1616"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0"/>
            <p:cNvSpPr/>
            <p:nvPr/>
          </p:nvSpPr>
          <p:spPr>
            <a:xfrm>
              <a:off x="8258040" y="3806280"/>
              <a:ext cx="237313" cy="183311"/>
            </a:xfrm>
            <a:custGeom>
              <a:avLst/>
              <a:gdLst/>
              <a:ahLst/>
              <a:cxnLst/>
              <a:rect l="l" t="t" r="r" b="b"/>
              <a:pathLst>
                <a:path w="3375" h="2607" extrusionOk="0">
                  <a:moveTo>
                    <a:pt x="2578" y="0"/>
                  </a:moveTo>
                  <a:cubicBezTo>
                    <a:pt x="2223" y="0"/>
                    <a:pt x="1984" y="338"/>
                    <a:pt x="2007" y="868"/>
                  </a:cubicBezTo>
                  <a:cubicBezTo>
                    <a:pt x="2007" y="868"/>
                    <a:pt x="670" y="716"/>
                    <a:pt x="123" y="686"/>
                  </a:cubicBezTo>
                  <a:lnTo>
                    <a:pt x="1" y="1476"/>
                  </a:lnTo>
                  <a:cubicBezTo>
                    <a:pt x="1156" y="1537"/>
                    <a:pt x="1855" y="1659"/>
                    <a:pt x="1855" y="1659"/>
                  </a:cubicBezTo>
                  <a:cubicBezTo>
                    <a:pt x="1787" y="2258"/>
                    <a:pt x="2191" y="2606"/>
                    <a:pt x="2573" y="2606"/>
                  </a:cubicBezTo>
                  <a:cubicBezTo>
                    <a:pt x="2869" y="2606"/>
                    <a:pt x="3153" y="2397"/>
                    <a:pt x="3192" y="1932"/>
                  </a:cubicBezTo>
                  <a:cubicBezTo>
                    <a:pt x="3223" y="1537"/>
                    <a:pt x="3375" y="291"/>
                    <a:pt x="2949" y="108"/>
                  </a:cubicBezTo>
                  <a:cubicBezTo>
                    <a:pt x="2817" y="35"/>
                    <a:pt x="2692" y="0"/>
                    <a:pt x="2578"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0"/>
            <p:cNvSpPr/>
            <p:nvPr/>
          </p:nvSpPr>
          <p:spPr>
            <a:xfrm>
              <a:off x="8136257" y="4106662"/>
              <a:ext cx="237313" cy="227610"/>
            </a:xfrm>
            <a:custGeom>
              <a:avLst/>
              <a:gdLst/>
              <a:ahLst/>
              <a:cxnLst/>
              <a:rect l="l" t="t" r="r" b="b"/>
              <a:pathLst>
                <a:path w="3375" h="3237" extrusionOk="0">
                  <a:moveTo>
                    <a:pt x="608" y="1"/>
                  </a:moveTo>
                  <a:lnTo>
                    <a:pt x="0" y="578"/>
                  </a:lnTo>
                  <a:cubicBezTo>
                    <a:pt x="821" y="1368"/>
                    <a:pt x="1277" y="1915"/>
                    <a:pt x="1277" y="1915"/>
                  </a:cubicBezTo>
                  <a:cubicBezTo>
                    <a:pt x="699" y="2471"/>
                    <a:pt x="1053" y="3237"/>
                    <a:pt x="1604" y="3237"/>
                  </a:cubicBezTo>
                  <a:cubicBezTo>
                    <a:pt x="1777" y="3237"/>
                    <a:pt x="1969" y="3161"/>
                    <a:pt x="2158" y="2979"/>
                  </a:cubicBezTo>
                  <a:cubicBezTo>
                    <a:pt x="2432" y="2706"/>
                    <a:pt x="3374" y="1885"/>
                    <a:pt x="3131" y="1429"/>
                  </a:cubicBezTo>
                  <a:cubicBezTo>
                    <a:pt x="3008" y="1121"/>
                    <a:pt x="2807" y="977"/>
                    <a:pt x="2583" y="977"/>
                  </a:cubicBezTo>
                  <a:cubicBezTo>
                    <a:pt x="2365" y="977"/>
                    <a:pt x="2125" y="1114"/>
                    <a:pt x="1915" y="1368"/>
                  </a:cubicBezTo>
                  <a:cubicBezTo>
                    <a:pt x="1915" y="1368"/>
                    <a:pt x="1003" y="426"/>
                    <a:pt x="608" y="1"/>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
            <p:cNvSpPr/>
            <p:nvPr/>
          </p:nvSpPr>
          <p:spPr>
            <a:xfrm>
              <a:off x="7429671" y="3343260"/>
              <a:ext cx="238579" cy="233446"/>
            </a:xfrm>
            <a:custGeom>
              <a:avLst/>
              <a:gdLst/>
              <a:ahLst/>
              <a:cxnLst/>
              <a:rect l="l" t="t" r="r" b="b"/>
              <a:pathLst>
                <a:path w="3393" h="3320" extrusionOk="0">
                  <a:moveTo>
                    <a:pt x="2141" y="0"/>
                  </a:moveTo>
                  <a:cubicBezTo>
                    <a:pt x="1682" y="0"/>
                    <a:pt x="945" y="616"/>
                    <a:pt x="688" y="797"/>
                  </a:cubicBezTo>
                  <a:cubicBezTo>
                    <a:pt x="1" y="1294"/>
                    <a:pt x="439" y="2031"/>
                    <a:pt x="1054" y="2031"/>
                  </a:cubicBezTo>
                  <a:cubicBezTo>
                    <a:pt x="1229" y="2031"/>
                    <a:pt x="1418" y="1971"/>
                    <a:pt x="1599" y="1830"/>
                  </a:cubicBezTo>
                  <a:cubicBezTo>
                    <a:pt x="1599" y="1830"/>
                    <a:pt x="2086" y="2347"/>
                    <a:pt x="2724" y="3319"/>
                  </a:cubicBezTo>
                  <a:lnTo>
                    <a:pt x="3393" y="2803"/>
                  </a:lnTo>
                  <a:cubicBezTo>
                    <a:pt x="2998" y="2316"/>
                    <a:pt x="2207" y="1283"/>
                    <a:pt x="2207" y="1283"/>
                  </a:cubicBezTo>
                  <a:cubicBezTo>
                    <a:pt x="2815" y="949"/>
                    <a:pt x="2937" y="432"/>
                    <a:pt x="2359" y="67"/>
                  </a:cubicBezTo>
                  <a:cubicBezTo>
                    <a:pt x="2299" y="21"/>
                    <a:pt x="2225" y="0"/>
                    <a:pt x="2141" y="0"/>
                  </a:cubicBezTo>
                  <a:close/>
                </a:path>
              </a:pathLst>
            </a:custGeom>
            <a:solidFill>
              <a:srgbClr val="C8D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20"/>
        <p:cNvGrpSpPr/>
        <p:nvPr/>
      </p:nvGrpSpPr>
      <p:grpSpPr>
        <a:xfrm>
          <a:off x="0" y="0"/>
          <a:ext cx="0" cy="0"/>
          <a:chOff x="0" y="0"/>
          <a:chExt cx="0" cy="0"/>
        </a:xfrm>
      </p:grpSpPr>
      <p:sp>
        <p:nvSpPr>
          <p:cNvPr id="3121" name="Google Shape;3121;p35"/>
          <p:cNvSpPr txBox="1">
            <a:spLocks noGrp="1"/>
          </p:cNvSpPr>
          <p:nvPr>
            <p:ph type="ctrTitle"/>
          </p:nvPr>
        </p:nvSpPr>
        <p:spPr>
          <a:xfrm>
            <a:off x="2223300" y="705450"/>
            <a:ext cx="5585700" cy="218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COVID-19 ANALYSER</a:t>
            </a:r>
            <a:endParaRPr>
              <a:solidFill>
                <a:schemeClr val="accent1"/>
              </a:solidFill>
            </a:endParaRPr>
          </a:p>
        </p:txBody>
      </p:sp>
      <p:sp>
        <p:nvSpPr>
          <p:cNvPr id="3122" name="Google Shape;3122;p35"/>
          <p:cNvSpPr txBox="1">
            <a:spLocks noGrp="1"/>
          </p:cNvSpPr>
          <p:nvPr>
            <p:ph type="subTitle" idx="1"/>
          </p:nvPr>
        </p:nvSpPr>
        <p:spPr>
          <a:xfrm>
            <a:off x="2223300" y="3113400"/>
            <a:ext cx="4530300" cy="2030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u="sng"/>
              <a:t>P1 Group 6</a:t>
            </a:r>
            <a:endParaRPr u="sng"/>
          </a:p>
          <a:p>
            <a:pPr marL="0" lvl="0" indent="0" algn="l" rtl="0">
              <a:spcBef>
                <a:spcPts val="0"/>
              </a:spcBef>
              <a:spcAft>
                <a:spcPts val="0"/>
              </a:spcAft>
              <a:buNone/>
            </a:pPr>
            <a:r>
              <a:rPr lang="en"/>
              <a:t>Jullisha(2201853), Vivian(2203557), </a:t>
            </a:r>
            <a:endParaRPr/>
          </a:p>
          <a:p>
            <a:pPr marL="0" lvl="0" indent="0" algn="l" rtl="0">
              <a:spcBef>
                <a:spcPts val="0"/>
              </a:spcBef>
              <a:spcAft>
                <a:spcPts val="0"/>
              </a:spcAft>
              <a:buNone/>
            </a:pPr>
            <a:r>
              <a:rPr lang="en"/>
              <a:t>Yok Hung(2202391), Rasheed(2203385)</a:t>
            </a:r>
            <a:endParaRPr/>
          </a:p>
          <a:p>
            <a:pPr marL="0" lvl="0" indent="0" algn="l" rtl="0">
              <a:spcBef>
                <a:spcPts val="0"/>
              </a:spcBef>
              <a:spcAft>
                <a:spcPts val="0"/>
              </a:spcAft>
              <a:buNone/>
            </a:pPr>
            <a:r>
              <a:rPr lang="en"/>
              <a:t>Jackson(2202871)</a:t>
            </a:r>
            <a:endParaRPr/>
          </a:p>
          <a:p>
            <a:pPr marL="0" lvl="0" indent="0" algn="l" rtl="0">
              <a:spcBef>
                <a:spcPts val="0"/>
              </a:spcBef>
              <a:spcAft>
                <a:spcPts val="0"/>
              </a:spcAft>
              <a:buNone/>
            </a:pPr>
            <a:endParaRPr/>
          </a:p>
        </p:txBody>
      </p:sp>
      <p:grpSp>
        <p:nvGrpSpPr>
          <p:cNvPr id="3123" name="Google Shape;3123;p35"/>
          <p:cNvGrpSpPr/>
          <p:nvPr/>
        </p:nvGrpSpPr>
        <p:grpSpPr>
          <a:xfrm>
            <a:off x="6753613" y="3960784"/>
            <a:ext cx="966640" cy="947228"/>
            <a:chOff x="3340750" y="1298825"/>
            <a:chExt cx="801725" cy="785625"/>
          </a:xfrm>
        </p:grpSpPr>
        <p:sp>
          <p:nvSpPr>
            <p:cNvPr id="3124" name="Google Shape;3124;p35"/>
            <p:cNvSpPr/>
            <p:nvPr/>
          </p:nvSpPr>
          <p:spPr>
            <a:xfrm>
              <a:off x="3827075" y="1900025"/>
              <a:ext cx="111825" cy="119100"/>
            </a:xfrm>
            <a:custGeom>
              <a:avLst/>
              <a:gdLst/>
              <a:ahLst/>
              <a:cxnLst/>
              <a:rect l="l" t="t" r="r" b="b"/>
              <a:pathLst>
                <a:path w="4473" h="4764" extrusionOk="0">
                  <a:moveTo>
                    <a:pt x="1065" y="0"/>
                  </a:moveTo>
                  <a:lnTo>
                    <a:pt x="1" y="486"/>
                  </a:lnTo>
                  <a:cubicBezTo>
                    <a:pt x="396" y="1307"/>
                    <a:pt x="1278" y="2918"/>
                    <a:pt x="1278" y="2918"/>
                  </a:cubicBezTo>
                  <a:cubicBezTo>
                    <a:pt x="396" y="3252"/>
                    <a:pt x="92" y="4012"/>
                    <a:pt x="822" y="4620"/>
                  </a:cubicBezTo>
                  <a:cubicBezTo>
                    <a:pt x="917" y="4722"/>
                    <a:pt x="1061" y="4764"/>
                    <a:pt x="1233" y="4764"/>
                  </a:cubicBezTo>
                  <a:cubicBezTo>
                    <a:pt x="1882" y="4764"/>
                    <a:pt x="2936" y="4168"/>
                    <a:pt x="3344" y="3952"/>
                  </a:cubicBezTo>
                  <a:cubicBezTo>
                    <a:pt x="4472" y="3375"/>
                    <a:pt x="3905" y="2158"/>
                    <a:pt x="2939" y="2158"/>
                  </a:cubicBezTo>
                  <a:cubicBezTo>
                    <a:pt x="2733" y="2158"/>
                    <a:pt x="2510" y="2213"/>
                    <a:pt x="2281" y="2341"/>
                  </a:cubicBezTo>
                  <a:cubicBezTo>
                    <a:pt x="2281" y="2341"/>
                    <a:pt x="1733" y="1489"/>
                    <a:pt x="1065"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5"/>
            <p:cNvSpPr/>
            <p:nvPr/>
          </p:nvSpPr>
          <p:spPr>
            <a:xfrm>
              <a:off x="3819150" y="1893575"/>
              <a:ext cx="118900" cy="130250"/>
            </a:xfrm>
            <a:custGeom>
              <a:avLst/>
              <a:gdLst/>
              <a:ahLst/>
              <a:cxnLst/>
              <a:rect l="l" t="t" r="r" b="b"/>
              <a:pathLst>
                <a:path w="4756" h="5210" extrusionOk="0">
                  <a:moveTo>
                    <a:pt x="1404" y="0"/>
                  </a:moveTo>
                  <a:cubicBezTo>
                    <a:pt x="1237" y="0"/>
                    <a:pt x="1063" y="168"/>
                    <a:pt x="1169" y="380"/>
                  </a:cubicBezTo>
                  <a:cubicBezTo>
                    <a:pt x="1564" y="1170"/>
                    <a:pt x="1929" y="1991"/>
                    <a:pt x="2385" y="2690"/>
                  </a:cubicBezTo>
                  <a:cubicBezTo>
                    <a:pt x="2446" y="2771"/>
                    <a:pt x="2520" y="2811"/>
                    <a:pt x="2608" y="2811"/>
                  </a:cubicBezTo>
                  <a:cubicBezTo>
                    <a:pt x="2652" y="2811"/>
                    <a:pt x="2699" y="2801"/>
                    <a:pt x="2750" y="2781"/>
                  </a:cubicBezTo>
                  <a:cubicBezTo>
                    <a:pt x="2888" y="2712"/>
                    <a:pt x="3054" y="2677"/>
                    <a:pt x="3220" y="2677"/>
                  </a:cubicBezTo>
                  <a:cubicBezTo>
                    <a:pt x="3708" y="2677"/>
                    <a:pt x="4192" y="2974"/>
                    <a:pt x="3965" y="3541"/>
                  </a:cubicBezTo>
                  <a:cubicBezTo>
                    <a:pt x="3813" y="3875"/>
                    <a:pt x="3449" y="4027"/>
                    <a:pt x="3114" y="4210"/>
                  </a:cubicBezTo>
                  <a:cubicBezTo>
                    <a:pt x="2810" y="4361"/>
                    <a:pt x="2506" y="4513"/>
                    <a:pt x="2202" y="4635"/>
                  </a:cubicBezTo>
                  <a:cubicBezTo>
                    <a:pt x="2067" y="4662"/>
                    <a:pt x="1884" y="4761"/>
                    <a:pt x="1738" y="4761"/>
                  </a:cubicBezTo>
                  <a:cubicBezTo>
                    <a:pt x="1720" y="4761"/>
                    <a:pt x="1702" y="4760"/>
                    <a:pt x="1686" y="4757"/>
                  </a:cubicBezTo>
                  <a:cubicBezTo>
                    <a:pt x="1647" y="4765"/>
                    <a:pt x="1611" y="4770"/>
                    <a:pt x="1579" y="4770"/>
                  </a:cubicBezTo>
                  <a:cubicBezTo>
                    <a:pt x="1381" y="4770"/>
                    <a:pt x="1295" y="4610"/>
                    <a:pt x="1321" y="4270"/>
                  </a:cubicBezTo>
                  <a:cubicBezTo>
                    <a:pt x="987" y="3845"/>
                    <a:pt x="1108" y="3541"/>
                    <a:pt x="1686" y="3419"/>
                  </a:cubicBezTo>
                  <a:cubicBezTo>
                    <a:pt x="1838" y="3358"/>
                    <a:pt x="1898" y="3237"/>
                    <a:pt x="1838" y="3085"/>
                  </a:cubicBezTo>
                  <a:cubicBezTo>
                    <a:pt x="1412" y="2295"/>
                    <a:pt x="956" y="1474"/>
                    <a:pt x="531" y="653"/>
                  </a:cubicBezTo>
                  <a:cubicBezTo>
                    <a:pt x="483" y="567"/>
                    <a:pt x="408" y="532"/>
                    <a:pt x="333" y="532"/>
                  </a:cubicBezTo>
                  <a:cubicBezTo>
                    <a:pt x="168" y="532"/>
                    <a:pt x="1" y="699"/>
                    <a:pt x="105" y="866"/>
                  </a:cubicBezTo>
                  <a:cubicBezTo>
                    <a:pt x="494" y="1588"/>
                    <a:pt x="883" y="2361"/>
                    <a:pt x="1295" y="3092"/>
                  </a:cubicBezTo>
                  <a:lnTo>
                    <a:pt x="1295" y="3092"/>
                  </a:lnTo>
                  <a:cubicBezTo>
                    <a:pt x="628" y="3464"/>
                    <a:pt x="239" y="4117"/>
                    <a:pt x="804" y="4817"/>
                  </a:cubicBezTo>
                  <a:cubicBezTo>
                    <a:pt x="1034" y="5104"/>
                    <a:pt x="1328" y="5209"/>
                    <a:pt x="1644" y="5209"/>
                  </a:cubicBezTo>
                  <a:cubicBezTo>
                    <a:pt x="2167" y="5209"/>
                    <a:pt x="2751" y="4923"/>
                    <a:pt x="3206" y="4696"/>
                  </a:cubicBezTo>
                  <a:cubicBezTo>
                    <a:pt x="3874" y="4361"/>
                    <a:pt x="4756" y="3906"/>
                    <a:pt x="4482" y="2994"/>
                  </a:cubicBezTo>
                  <a:cubicBezTo>
                    <a:pt x="4302" y="2414"/>
                    <a:pt x="3820" y="2176"/>
                    <a:pt x="3295" y="2176"/>
                  </a:cubicBezTo>
                  <a:cubicBezTo>
                    <a:pt x="3105" y="2176"/>
                    <a:pt x="2910" y="2207"/>
                    <a:pt x="2721" y="2265"/>
                  </a:cubicBezTo>
                  <a:lnTo>
                    <a:pt x="2721" y="2265"/>
                  </a:lnTo>
                  <a:cubicBezTo>
                    <a:pt x="2302" y="1552"/>
                    <a:pt x="1935" y="816"/>
                    <a:pt x="1595" y="106"/>
                  </a:cubicBezTo>
                  <a:cubicBezTo>
                    <a:pt x="1548" y="32"/>
                    <a:pt x="1477" y="0"/>
                    <a:pt x="140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5"/>
            <p:cNvSpPr/>
            <p:nvPr/>
          </p:nvSpPr>
          <p:spPr>
            <a:xfrm>
              <a:off x="3566575" y="1907625"/>
              <a:ext cx="110075" cy="119700"/>
            </a:xfrm>
            <a:custGeom>
              <a:avLst/>
              <a:gdLst/>
              <a:ahLst/>
              <a:cxnLst/>
              <a:rect l="l" t="t" r="r" b="b"/>
              <a:pathLst>
                <a:path w="4403" h="4788" extrusionOk="0">
                  <a:moveTo>
                    <a:pt x="3308" y="0"/>
                  </a:moveTo>
                  <a:cubicBezTo>
                    <a:pt x="2670" y="1489"/>
                    <a:pt x="2153" y="2401"/>
                    <a:pt x="2153" y="2401"/>
                  </a:cubicBezTo>
                  <a:cubicBezTo>
                    <a:pt x="1940" y="2302"/>
                    <a:pt x="1736" y="2259"/>
                    <a:pt x="1549" y="2259"/>
                  </a:cubicBezTo>
                  <a:cubicBezTo>
                    <a:pt x="531" y="2259"/>
                    <a:pt x="0" y="3534"/>
                    <a:pt x="1181" y="4073"/>
                  </a:cubicBezTo>
                  <a:cubicBezTo>
                    <a:pt x="1554" y="4260"/>
                    <a:pt x="2592" y="4788"/>
                    <a:pt x="3260" y="4788"/>
                  </a:cubicBezTo>
                  <a:cubicBezTo>
                    <a:pt x="3461" y="4788"/>
                    <a:pt x="3628" y="4740"/>
                    <a:pt x="3734" y="4620"/>
                  </a:cubicBezTo>
                  <a:cubicBezTo>
                    <a:pt x="4403" y="3951"/>
                    <a:pt x="4099" y="3252"/>
                    <a:pt x="3187" y="2979"/>
                  </a:cubicBezTo>
                  <a:cubicBezTo>
                    <a:pt x="3187" y="2979"/>
                    <a:pt x="4038" y="1307"/>
                    <a:pt x="4372" y="517"/>
                  </a:cubicBezTo>
                  <a:lnTo>
                    <a:pt x="3308"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5"/>
            <p:cNvSpPr/>
            <p:nvPr/>
          </p:nvSpPr>
          <p:spPr>
            <a:xfrm>
              <a:off x="3566450" y="1901450"/>
              <a:ext cx="118600" cy="132050"/>
            </a:xfrm>
            <a:custGeom>
              <a:avLst/>
              <a:gdLst/>
              <a:ahLst/>
              <a:cxnLst/>
              <a:rect l="l" t="t" r="r" b="b"/>
              <a:pathLst>
                <a:path w="4744" h="5282" extrusionOk="0">
                  <a:moveTo>
                    <a:pt x="3283" y="0"/>
                  </a:moveTo>
                  <a:cubicBezTo>
                    <a:pt x="3202" y="0"/>
                    <a:pt x="3121" y="44"/>
                    <a:pt x="3070" y="156"/>
                  </a:cubicBezTo>
                  <a:cubicBezTo>
                    <a:pt x="2766" y="855"/>
                    <a:pt x="2462" y="1676"/>
                    <a:pt x="2067" y="2314"/>
                  </a:cubicBezTo>
                  <a:cubicBezTo>
                    <a:pt x="2040" y="2327"/>
                    <a:pt x="2019" y="2359"/>
                    <a:pt x="2002" y="2392"/>
                  </a:cubicBezTo>
                  <a:lnTo>
                    <a:pt x="2002" y="2392"/>
                  </a:lnTo>
                  <a:cubicBezTo>
                    <a:pt x="1933" y="2345"/>
                    <a:pt x="1797" y="2300"/>
                    <a:pt x="1763" y="2284"/>
                  </a:cubicBezTo>
                  <a:cubicBezTo>
                    <a:pt x="1698" y="2256"/>
                    <a:pt x="1623" y="2245"/>
                    <a:pt x="1544" y="2245"/>
                  </a:cubicBezTo>
                  <a:cubicBezTo>
                    <a:pt x="1364" y="2245"/>
                    <a:pt x="1170" y="2302"/>
                    <a:pt x="1064" y="2344"/>
                  </a:cubicBezTo>
                  <a:cubicBezTo>
                    <a:pt x="152" y="2679"/>
                    <a:pt x="0" y="3803"/>
                    <a:pt x="760" y="4350"/>
                  </a:cubicBezTo>
                  <a:cubicBezTo>
                    <a:pt x="1274" y="4717"/>
                    <a:pt x="2339" y="5281"/>
                    <a:pt x="3147" y="5281"/>
                  </a:cubicBezTo>
                  <a:cubicBezTo>
                    <a:pt x="3343" y="5281"/>
                    <a:pt x="3524" y="5248"/>
                    <a:pt x="3678" y="5171"/>
                  </a:cubicBezTo>
                  <a:cubicBezTo>
                    <a:pt x="4743" y="4625"/>
                    <a:pt x="4262" y="3563"/>
                    <a:pt x="3492" y="3111"/>
                  </a:cubicBezTo>
                  <a:lnTo>
                    <a:pt x="3492" y="3111"/>
                  </a:lnTo>
                  <a:cubicBezTo>
                    <a:pt x="3873" y="2349"/>
                    <a:pt x="4229" y="1627"/>
                    <a:pt x="4560" y="855"/>
                  </a:cubicBezTo>
                  <a:cubicBezTo>
                    <a:pt x="4643" y="689"/>
                    <a:pt x="4484" y="508"/>
                    <a:pt x="4327" y="508"/>
                  </a:cubicBezTo>
                  <a:cubicBezTo>
                    <a:pt x="4254" y="508"/>
                    <a:pt x="4182" y="546"/>
                    <a:pt x="4134" y="642"/>
                  </a:cubicBezTo>
                  <a:cubicBezTo>
                    <a:pt x="3769" y="1463"/>
                    <a:pt x="3344" y="2284"/>
                    <a:pt x="2949" y="3104"/>
                  </a:cubicBezTo>
                  <a:cubicBezTo>
                    <a:pt x="2888" y="3256"/>
                    <a:pt x="2949" y="3408"/>
                    <a:pt x="3101" y="3439"/>
                  </a:cubicBezTo>
                  <a:cubicBezTo>
                    <a:pt x="3648" y="3530"/>
                    <a:pt x="3800" y="3743"/>
                    <a:pt x="3617" y="4198"/>
                  </a:cubicBezTo>
                  <a:cubicBezTo>
                    <a:pt x="3708" y="4472"/>
                    <a:pt x="3678" y="4624"/>
                    <a:pt x="3496" y="4715"/>
                  </a:cubicBezTo>
                  <a:cubicBezTo>
                    <a:pt x="3436" y="4751"/>
                    <a:pt x="3353" y="4763"/>
                    <a:pt x="3263" y="4763"/>
                  </a:cubicBezTo>
                  <a:cubicBezTo>
                    <a:pt x="3124" y="4763"/>
                    <a:pt x="2968" y="4734"/>
                    <a:pt x="2857" y="4715"/>
                  </a:cubicBezTo>
                  <a:cubicBezTo>
                    <a:pt x="2462" y="4624"/>
                    <a:pt x="2097" y="4442"/>
                    <a:pt x="1733" y="4290"/>
                  </a:cubicBezTo>
                  <a:cubicBezTo>
                    <a:pt x="1398" y="4138"/>
                    <a:pt x="1064" y="4016"/>
                    <a:pt x="882" y="3651"/>
                  </a:cubicBezTo>
                  <a:cubicBezTo>
                    <a:pt x="584" y="3011"/>
                    <a:pt x="1113" y="2749"/>
                    <a:pt x="1638" y="2749"/>
                  </a:cubicBezTo>
                  <a:cubicBezTo>
                    <a:pt x="1812" y="2749"/>
                    <a:pt x="1985" y="2778"/>
                    <a:pt x="2128" y="2831"/>
                  </a:cubicBezTo>
                  <a:cubicBezTo>
                    <a:pt x="2156" y="2845"/>
                    <a:pt x="2184" y="2851"/>
                    <a:pt x="2212" y="2851"/>
                  </a:cubicBezTo>
                  <a:cubicBezTo>
                    <a:pt x="2301" y="2851"/>
                    <a:pt x="2378" y="2786"/>
                    <a:pt x="2401" y="2739"/>
                  </a:cubicBezTo>
                  <a:cubicBezTo>
                    <a:pt x="2797" y="1980"/>
                    <a:pt x="3192" y="1159"/>
                    <a:pt x="3526" y="338"/>
                  </a:cubicBezTo>
                  <a:cubicBezTo>
                    <a:pt x="3607" y="176"/>
                    <a:pt x="3445" y="0"/>
                    <a:pt x="328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5"/>
            <p:cNvSpPr/>
            <p:nvPr/>
          </p:nvSpPr>
          <p:spPr>
            <a:xfrm>
              <a:off x="3402325" y="1556050"/>
              <a:ext cx="123100" cy="90100"/>
            </a:xfrm>
            <a:custGeom>
              <a:avLst/>
              <a:gdLst/>
              <a:ahLst/>
              <a:cxnLst/>
              <a:rect l="l" t="t" r="r" b="b"/>
              <a:pathLst>
                <a:path w="4924" h="3604" extrusionOk="0">
                  <a:moveTo>
                    <a:pt x="1562" y="0"/>
                  </a:moveTo>
                  <a:cubicBezTo>
                    <a:pt x="1491" y="0"/>
                    <a:pt x="1416" y="7"/>
                    <a:pt x="1337" y="20"/>
                  </a:cubicBezTo>
                  <a:cubicBezTo>
                    <a:pt x="638" y="51"/>
                    <a:pt x="334" y="1783"/>
                    <a:pt x="182" y="2330"/>
                  </a:cubicBezTo>
                  <a:cubicBezTo>
                    <a:pt x="1" y="3155"/>
                    <a:pt x="491" y="3604"/>
                    <a:pt x="1030" y="3604"/>
                  </a:cubicBezTo>
                  <a:cubicBezTo>
                    <a:pt x="1485" y="3604"/>
                    <a:pt x="1974" y="3285"/>
                    <a:pt x="2127" y="2604"/>
                  </a:cubicBezTo>
                  <a:cubicBezTo>
                    <a:pt x="2127" y="2604"/>
                    <a:pt x="3161" y="2756"/>
                    <a:pt x="4711" y="3181"/>
                  </a:cubicBezTo>
                  <a:lnTo>
                    <a:pt x="4924" y="2057"/>
                  </a:lnTo>
                  <a:cubicBezTo>
                    <a:pt x="4103" y="1874"/>
                    <a:pt x="2279" y="1449"/>
                    <a:pt x="2279" y="1449"/>
                  </a:cubicBezTo>
                  <a:cubicBezTo>
                    <a:pt x="2584" y="674"/>
                    <a:pt x="2284" y="0"/>
                    <a:pt x="1562"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5"/>
            <p:cNvSpPr/>
            <p:nvPr/>
          </p:nvSpPr>
          <p:spPr>
            <a:xfrm>
              <a:off x="3395475" y="1549950"/>
              <a:ext cx="137850" cy="102025"/>
            </a:xfrm>
            <a:custGeom>
              <a:avLst/>
              <a:gdLst/>
              <a:ahLst/>
              <a:cxnLst/>
              <a:rect l="l" t="t" r="r" b="b"/>
              <a:pathLst>
                <a:path w="5514" h="4081" extrusionOk="0">
                  <a:moveTo>
                    <a:pt x="1789" y="0"/>
                  </a:moveTo>
                  <a:cubicBezTo>
                    <a:pt x="1714" y="0"/>
                    <a:pt x="1634" y="7"/>
                    <a:pt x="1550" y="21"/>
                  </a:cubicBezTo>
                  <a:cubicBezTo>
                    <a:pt x="638" y="173"/>
                    <a:pt x="426" y="1450"/>
                    <a:pt x="274" y="2149"/>
                  </a:cubicBezTo>
                  <a:cubicBezTo>
                    <a:pt x="122" y="2848"/>
                    <a:pt x="0" y="3699"/>
                    <a:pt x="821" y="4003"/>
                  </a:cubicBezTo>
                  <a:cubicBezTo>
                    <a:pt x="969" y="4056"/>
                    <a:pt x="1112" y="4080"/>
                    <a:pt x="1249" y="4080"/>
                  </a:cubicBezTo>
                  <a:cubicBezTo>
                    <a:pt x="1825" y="4080"/>
                    <a:pt x="2279" y="3644"/>
                    <a:pt x="2511" y="3102"/>
                  </a:cubicBezTo>
                  <a:lnTo>
                    <a:pt x="2511" y="3102"/>
                  </a:lnTo>
                  <a:cubicBezTo>
                    <a:pt x="3306" y="3250"/>
                    <a:pt x="4060" y="3444"/>
                    <a:pt x="4863" y="3638"/>
                  </a:cubicBezTo>
                  <a:cubicBezTo>
                    <a:pt x="4899" y="3646"/>
                    <a:pt x="4932" y="3650"/>
                    <a:pt x="4963" y="3650"/>
                  </a:cubicBezTo>
                  <a:cubicBezTo>
                    <a:pt x="5272" y="3650"/>
                    <a:pt x="5322" y="3265"/>
                    <a:pt x="5046" y="3182"/>
                  </a:cubicBezTo>
                  <a:cubicBezTo>
                    <a:pt x="4225" y="2969"/>
                    <a:pt x="3344" y="2726"/>
                    <a:pt x="2462" y="2605"/>
                  </a:cubicBezTo>
                  <a:cubicBezTo>
                    <a:pt x="2450" y="2601"/>
                    <a:pt x="2437" y="2599"/>
                    <a:pt x="2423" y="2599"/>
                  </a:cubicBezTo>
                  <a:cubicBezTo>
                    <a:pt x="2332" y="2599"/>
                    <a:pt x="2211" y="2678"/>
                    <a:pt x="2158" y="2757"/>
                  </a:cubicBezTo>
                  <a:cubicBezTo>
                    <a:pt x="2025" y="3157"/>
                    <a:pt x="1727" y="3604"/>
                    <a:pt x="1286" y="3604"/>
                  </a:cubicBezTo>
                  <a:cubicBezTo>
                    <a:pt x="1225" y="3604"/>
                    <a:pt x="1161" y="3596"/>
                    <a:pt x="1094" y="3577"/>
                  </a:cubicBezTo>
                  <a:cubicBezTo>
                    <a:pt x="517" y="3365"/>
                    <a:pt x="730" y="2726"/>
                    <a:pt x="790" y="2270"/>
                  </a:cubicBezTo>
                  <a:cubicBezTo>
                    <a:pt x="882" y="1936"/>
                    <a:pt x="942" y="1602"/>
                    <a:pt x="1064" y="1298"/>
                  </a:cubicBezTo>
                  <a:cubicBezTo>
                    <a:pt x="1125" y="1085"/>
                    <a:pt x="1216" y="751"/>
                    <a:pt x="1398" y="629"/>
                  </a:cubicBezTo>
                  <a:cubicBezTo>
                    <a:pt x="1516" y="541"/>
                    <a:pt x="1629" y="503"/>
                    <a:pt x="1733" y="503"/>
                  </a:cubicBezTo>
                  <a:cubicBezTo>
                    <a:pt x="2169" y="503"/>
                    <a:pt x="2457" y="1166"/>
                    <a:pt x="2310" y="1632"/>
                  </a:cubicBezTo>
                  <a:cubicBezTo>
                    <a:pt x="2280" y="1723"/>
                    <a:pt x="2341" y="1906"/>
                    <a:pt x="2462" y="1936"/>
                  </a:cubicBezTo>
                  <a:cubicBezTo>
                    <a:pt x="3344" y="2118"/>
                    <a:pt x="4256" y="2301"/>
                    <a:pt x="5137" y="2544"/>
                  </a:cubicBezTo>
                  <a:cubicBezTo>
                    <a:pt x="5156" y="2548"/>
                    <a:pt x="5174" y="2550"/>
                    <a:pt x="5191" y="2550"/>
                  </a:cubicBezTo>
                  <a:cubicBezTo>
                    <a:pt x="5451" y="2550"/>
                    <a:pt x="5513" y="2145"/>
                    <a:pt x="5228" y="2088"/>
                  </a:cubicBezTo>
                  <a:cubicBezTo>
                    <a:pt x="4448" y="1865"/>
                    <a:pt x="3616" y="1693"/>
                    <a:pt x="2804" y="1526"/>
                  </a:cubicBezTo>
                  <a:lnTo>
                    <a:pt x="2804" y="1526"/>
                  </a:lnTo>
                  <a:cubicBezTo>
                    <a:pt x="2944" y="778"/>
                    <a:pt x="2606" y="0"/>
                    <a:pt x="1789"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5"/>
            <p:cNvSpPr/>
            <p:nvPr/>
          </p:nvSpPr>
          <p:spPr>
            <a:xfrm>
              <a:off x="3564925" y="1364800"/>
              <a:ext cx="98450" cy="121850"/>
            </a:xfrm>
            <a:custGeom>
              <a:avLst/>
              <a:gdLst/>
              <a:ahLst/>
              <a:cxnLst/>
              <a:rect l="l" t="t" r="r" b="b"/>
              <a:pathLst>
                <a:path w="3938" h="4874" extrusionOk="0">
                  <a:moveTo>
                    <a:pt x="2706" y="0"/>
                  </a:moveTo>
                  <a:cubicBezTo>
                    <a:pt x="2543" y="0"/>
                    <a:pt x="2359" y="41"/>
                    <a:pt x="2158" y="132"/>
                  </a:cubicBezTo>
                  <a:cubicBezTo>
                    <a:pt x="1672" y="375"/>
                    <a:pt x="0" y="1014"/>
                    <a:pt x="61" y="1713"/>
                  </a:cubicBezTo>
                  <a:cubicBezTo>
                    <a:pt x="81" y="2330"/>
                    <a:pt x="414" y="2634"/>
                    <a:pt x="871" y="2634"/>
                  </a:cubicBezTo>
                  <a:cubicBezTo>
                    <a:pt x="1113" y="2634"/>
                    <a:pt x="1389" y="2549"/>
                    <a:pt x="1672" y="2381"/>
                  </a:cubicBezTo>
                  <a:cubicBezTo>
                    <a:pt x="1672" y="2381"/>
                    <a:pt x="2371" y="4084"/>
                    <a:pt x="2766" y="4874"/>
                  </a:cubicBezTo>
                  <a:lnTo>
                    <a:pt x="3830" y="4388"/>
                  </a:lnTo>
                  <a:cubicBezTo>
                    <a:pt x="3101" y="2929"/>
                    <a:pt x="2766" y="1956"/>
                    <a:pt x="2766" y="1956"/>
                  </a:cubicBezTo>
                  <a:cubicBezTo>
                    <a:pt x="3938" y="1435"/>
                    <a:pt x="3682" y="0"/>
                    <a:pt x="2706"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5"/>
            <p:cNvSpPr/>
            <p:nvPr/>
          </p:nvSpPr>
          <p:spPr>
            <a:xfrm>
              <a:off x="3555875" y="1359025"/>
              <a:ext cx="112075" cy="133850"/>
            </a:xfrm>
            <a:custGeom>
              <a:avLst/>
              <a:gdLst/>
              <a:ahLst/>
              <a:cxnLst/>
              <a:rect l="l" t="t" r="r" b="b"/>
              <a:pathLst>
                <a:path w="4483" h="5354" extrusionOk="0">
                  <a:moveTo>
                    <a:pt x="3004" y="1"/>
                  </a:moveTo>
                  <a:cubicBezTo>
                    <a:pt x="2916" y="1"/>
                    <a:pt x="2826" y="10"/>
                    <a:pt x="2733" y="29"/>
                  </a:cubicBezTo>
                  <a:cubicBezTo>
                    <a:pt x="1943" y="181"/>
                    <a:pt x="393" y="880"/>
                    <a:pt x="210" y="1731"/>
                  </a:cubicBezTo>
                  <a:cubicBezTo>
                    <a:pt x="1" y="2632"/>
                    <a:pt x="601" y="3013"/>
                    <a:pt x="1263" y="3013"/>
                  </a:cubicBezTo>
                  <a:cubicBezTo>
                    <a:pt x="1464" y="3013"/>
                    <a:pt x="1672" y="2978"/>
                    <a:pt x="1864" y="2911"/>
                  </a:cubicBezTo>
                  <a:lnTo>
                    <a:pt x="1864" y="2911"/>
                  </a:lnTo>
                  <a:cubicBezTo>
                    <a:pt x="2182" y="3677"/>
                    <a:pt x="2547" y="4465"/>
                    <a:pt x="2885" y="5226"/>
                  </a:cubicBezTo>
                  <a:cubicBezTo>
                    <a:pt x="2925" y="5316"/>
                    <a:pt x="2998" y="5354"/>
                    <a:pt x="3073" y="5354"/>
                  </a:cubicBezTo>
                  <a:cubicBezTo>
                    <a:pt x="3227" y="5354"/>
                    <a:pt x="3392" y="5197"/>
                    <a:pt x="3311" y="5014"/>
                  </a:cubicBezTo>
                  <a:cubicBezTo>
                    <a:pt x="2946" y="4163"/>
                    <a:pt x="2581" y="3342"/>
                    <a:pt x="2217" y="2491"/>
                  </a:cubicBezTo>
                  <a:cubicBezTo>
                    <a:pt x="2197" y="2431"/>
                    <a:pt x="2100" y="2385"/>
                    <a:pt x="2009" y="2385"/>
                  </a:cubicBezTo>
                  <a:cubicBezTo>
                    <a:pt x="1961" y="2385"/>
                    <a:pt x="1914" y="2398"/>
                    <a:pt x="1882" y="2430"/>
                  </a:cubicBezTo>
                  <a:cubicBezTo>
                    <a:pt x="1749" y="2563"/>
                    <a:pt x="1622" y="2632"/>
                    <a:pt x="1498" y="2632"/>
                  </a:cubicBezTo>
                  <a:cubicBezTo>
                    <a:pt x="1339" y="2632"/>
                    <a:pt x="1185" y="2518"/>
                    <a:pt x="1031" y="2278"/>
                  </a:cubicBezTo>
                  <a:cubicBezTo>
                    <a:pt x="606" y="2157"/>
                    <a:pt x="545" y="2005"/>
                    <a:pt x="727" y="1792"/>
                  </a:cubicBezTo>
                  <a:cubicBezTo>
                    <a:pt x="818" y="1518"/>
                    <a:pt x="1031" y="1397"/>
                    <a:pt x="1274" y="1275"/>
                  </a:cubicBezTo>
                  <a:cubicBezTo>
                    <a:pt x="1578" y="1093"/>
                    <a:pt x="1882" y="941"/>
                    <a:pt x="2217" y="789"/>
                  </a:cubicBezTo>
                  <a:cubicBezTo>
                    <a:pt x="2463" y="665"/>
                    <a:pt x="2738" y="514"/>
                    <a:pt x="3013" y="514"/>
                  </a:cubicBezTo>
                  <a:cubicBezTo>
                    <a:pt x="3144" y="514"/>
                    <a:pt x="3274" y="548"/>
                    <a:pt x="3402" y="637"/>
                  </a:cubicBezTo>
                  <a:cubicBezTo>
                    <a:pt x="4040" y="1062"/>
                    <a:pt x="3463" y="1792"/>
                    <a:pt x="3007" y="2035"/>
                  </a:cubicBezTo>
                  <a:cubicBezTo>
                    <a:pt x="2946" y="2096"/>
                    <a:pt x="2855" y="2248"/>
                    <a:pt x="2885" y="2308"/>
                  </a:cubicBezTo>
                  <a:cubicBezTo>
                    <a:pt x="3189" y="3160"/>
                    <a:pt x="3584" y="3980"/>
                    <a:pt x="3949" y="4771"/>
                  </a:cubicBezTo>
                  <a:cubicBezTo>
                    <a:pt x="3994" y="4842"/>
                    <a:pt x="4062" y="4871"/>
                    <a:pt x="4132" y="4871"/>
                  </a:cubicBezTo>
                  <a:cubicBezTo>
                    <a:pt x="4301" y="4871"/>
                    <a:pt x="4482" y="4699"/>
                    <a:pt x="4375" y="4527"/>
                  </a:cubicBezTo>
                  <a:cubicBezTo>
                    <a:pt x="4162" y="4011"/>
                    <a:pt x="3919" y="3555"/>
                    <a:pt x="3736" y="3068"/>
                  </a:cubicBezTo>
                  <a:cubicBezTo>
                    <a:pt x="3650" y="2925"/>
                    <a:pt x="3373" y="2454"/>
                    <a:pt x="3395" y="2223"/>
                  </a:cubicBezTo>
                  <a:lnTo>
                    <a:pt x="3395" y="2223"/>
                  </a:lnTo>
                  <a:cubicBezTo>
                    <a:pt x="3394" y="2253"/>
                    <a:pt x="3407" y="2265"/>
                    <a:pt x="3430" y="2265"/>
                  </a:cubicBezTo>
                  <a:cubicBezTo>
                    <a:pt x="3515" y="2265"/>
                    <a:pt x="3730" y="2094"/>
                    <a:pt x="3797" y="2005"/>
                  </a:cubicBezTo>
                  <a:cubicBezTo>
                    <a:pt x="3949" y="1853"/>
                    <a:pt x="4071" y="1640"/>
                    <a:pt x="4101" y="1427"/>
                  </a:cubicBezTo>
                  <a:cubicBezTo>
                    <a:pt x="4319" y="665"/>
                    <a:pt x="3757" y="1"/>
                    <a:pt x="3004"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5"/>
            <p:cNvSpPr/>
            <p:nvPr/>
          </p:nvSpPr>
          <p:spPr>
            <a:xfrm>
              <a:off x="3944875" y="1493675"/>
              <a:ext cx="126150" cy="104700"/>
            </a:xfrm>
            <a:custGeom>
              <a:avLst/>
              <a:gdLst/>
              <a:ahLst/>
              <a:cxnLst/>
              <a:rect l="l" t="t" r="r" b="b"/>
              <a:pathLst>
                <a:path w="5046" h="4188" extrusionOk="0">
                  <a:moveTo>
                    <a:pt x="2871" y="1"/>
                  </a:moveTo>
                  <a:cubicBezTo>
                    <a:pt x="2198" y="1"/>
                    <a:pt x="1616" y="885"/>
                    <a:pt x="2189" y="1755"/>
                  </a:cubicBezTo>
                  <a:cubicBezTo>
                    <a:pt x="2189" y="1755"/>
                    <a:pt x="1398" y="2363"/>
                    <a:pt x="0" y="3184"/>
                  </a:cubicBezTo>
                  <a:lnTo>
                    <a:pt x="608" y="4187"/>
                  </a:lnTo>
                  <a:cubicBezTo>
                    <a:pt x="1307" y="3731"/>
                    <a:pt x="2888" y="2698"/>
                    <a:pt x="2888" y="2698"/>
                  </a:cubicBezTo>
                  <a:cubicBezTo>
                    <a:pt x="3099" y="3190"/>
                    <a:pt x="3453" y="3469"/>
                    <a:pt x="3819" y="3469"/>
                  </a:cubicBezTo>
                  <a:cubicBezTo>
                    <a:pt x="4086" y="3469"/>
                    <a:pt x="4360" y="3322"/>
                    <a:pt x="4590" y="3002"/>
                  </a:cubicBezTo>
                  <a:cubicBezTo>
                    <a:pt x="5046" y="2515"/>
                    <a:pt x="4012" y="1056"/>
                    <a:pt x="3709" y="570"/>
                  </a:cubicBezTo>
                  <a:cubicBezTo>
                    <a:pt x="3470" y="166"/>
                    <a:pt x="3162" y="1"/>
                    <a:pt x="2871"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5"/>
            <p:cNvSpPr/>
            <p:nvPr/>
          </p:nvSpPr>
          <p:spPr>
            <a:xfrm>
              <a:off x="3935400" y="1486600"/>
              <a:ext cx="140200" cy="116375"/>
            </a:xfrm>
            <a:custGeom>
              <a:avLst/>
              <a:gdLst/>
              <a:ahLst/>
              <a:cxnLst/>
              <a:rect l="l" t="t" r="r" b="b"/>
              <a:pathLst>
                <a:path w="5608" h="4655" extrusionOk="0">
                  <a:moveTo>
                    <a:pt x="3192" y="1"/>
                  </a:moveTo>
                  <a:cubicBezTo>
                    <a:pt x="3082" y="1"/>
                    <a:pt x="2965" y="20"/>
                    <a:pt x="2841" y="63"/>
                  </a:cubicBezTo>
                  <a:cubicBezTo>
                    <a:pt x="2044" y="365"/>
                    <a:pt x="1943" y="1214"/>
                    <a:pt x="2246" y="1891"/>
                  </a:cubicBezTo>
                  <a:lnTo>
                    <a:pt x="2246" y="1891"/>
                  </a:lnTo>
                  <a:cubicBezTo>
                    <a:pt x="1577" y="2379"/>
                    <a:pt x="928" y="2775"/>
                    <a:pt x="227" y="3224"/>
                  </a:cubicBezTo>
                  <a:cubicBezTo>
                    <a:pt x="0" y="3401"/>
                    <a:pt x="150" y="3724"/>
                    <a:pt x="347" y="3724"/>
                  </a:cubicBezTo>
                  <a:cubicBezTo>
                    <a:pt x="387" y="3724"/>
                    <a:pt x="429" y="3711"/>
                    <a:pt x="470" y="3680"/>
                  </a:cubicBezTo>
                  <a:cubicBezTo>
                    <a:pt x="1230" y="3224"/>
                    <a:pt x="1990" y="2737"/>
                    <a:pt x="2689" y="2221"/>
                  </a:cubicBezTo>
                  <a:cubicBezTo>
                    <a:pt x="2811" y="2160"/>
                    <a:pt x="2841" y="2038"/>
                    <a:pt x="2750" y="1886"/>
                  </a:cubicBezTo>
                  <a:cubicBezTo>
                    <a:pt x="2458" y="1327"/>
                    <a:pt x="2672" y="535"/>
                    <a:pt x="3189" y="535"/>
                  </a:cubicBezTo>
                  <a:cubicBezTo>
                    <a:pt x="3318" y="535"/>
                    <a:pt x="3467" y="585"/>
                    <a:pt x="3632" y="701"/>
                  </a:cubicBezTo>
                  <a:cubicBezTo>
                    <a:pt x="3905" y="883"/>
                    <a:pt x="4057" y="1187"/>
                    <a:pt x="4239" y="1461"/>
                  </a:cubicBezTo>
                  <a:cubicBezTo>
                    <a:pt x="4391" y="1704"/>
                    <a:pt x="4543" y="1947"/>
                    <a:pt x="4665" y="2221"/>
                  </a:cubicBezTo>
                  <a:cubicBezTo>
                    <a:pt x="4787" y="2525"/>
                    <a:pt x="4878" y="2677"/>
                    <a:pt x="4726" y="2981"/>
                  </a:cubicBezTo>
                  <a:cubicBezTo>
                    <a:pt x="4709" y="3205"/>
                    <a:pt x="4642" y="3312"/>
                    <a:pt x="4515" y="3312"/>
                  </a:cubicBezTo>
                  <a:cubicBezTo>
                    <a:pt x="4419" y="3312"/>
                    <a:pt x="4288" y="3251"/>
                    <a:pt x="4118" y="3133"/>
                  </a:cubicBezTo>
                  <a:cubicBezTo>
                    <a:pt x="4052" y="3151"/>
                    <a:pt x="3991" y="3159"/>
                    <a:pt x="3934" y="3159"/>
                  </a:cubicBezTo>
                  <a:cubicBezTo>
                    <a:pt x="3704" y="3159"/>
                    <a:pt x="3553" y="3018"/>
                    <a:pt x="3480" y="2798"/>
                  </a:cubicBezTo>
                  <a:cubicBezTo>
                    <a:pt x="3439" y="2717"/>
                    <a:pt x="3358" y="2677"/>
                    <a:pt x="3272" y="2677"/>
                  </a:cubicBezTo>
                  <a:cubicBezTo>
                    <a:pt x="3230" y="2677"/>
                    <a:pt x="3186" y="2687"/>
                    <a:pt x="3145" y="2707"/>
                  </a:cubicBezTo>
                  <a:lnTo>
                    <a:pt x="866" y="4196"/>
                  </a:lnTo>
                  <a:cubicBezTo>
                    <a:pt x="632" y="4326"/>
                    <a:pt x="775" y="4654"/>
                    <a:pt x="972" y="4654"/>
                  </a:cubicBezTo>
                  <a:cubicBezTo>
                    <a:pt x="1007" y="4654"/>
                    <a:pt x="1042" y="4644"/>
                    <a:pt x="1078" y="4622"/>
                  </a:cubicBezTo>
                  <a:lnTo>
                    <a:pt x="3156" y="3264"/>
                  </a:lnTo>
                  <a:lnTo>
                    <a:pt x="3156" y="3264"/>
                  </a:lnTo>
                  <a:cubicBezTo>
                    <a:pt x="3427" y="3662"/>
                    <a:pt x="3810" y="3930"/>
                    <a:pt x="4203" y="3930"/>
                  </a:cubicBezTo>
                  <a:cubicBezTo>
                    <a:pt x="4475" y="3930"/>
                    <a:pt x="4752" y="3801"/>
                    <a:pt x="4999" y="3497"/>
                  </a:cubicBezTo>
                  <a:cubicBezTo>
                    <a:pt x="5607" y="2829"/>
                    <a:pt x="4999" y="1886"/>
                    <a:pt x="4635" y="1218"/>
                  </a:cubicBezTo>
                  <a:cubicBezTo>
                    <a:pt x="4295" y="721"/>
                    <a:pt x="3866" y="1"/>
                    <a:pt x="3192"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5"/>
            <p:cNvSpPr/>
            <p:nvPr/>
          </p:nvSpPr>
          <p:spPr>
            <a:xfrm>
              <a:off x="3962350" y="1748375"/>
              <a:ext cx="126925" cy="91225"/>
            </a:xfrm>
            <a:custGeom>
              <a:avLst/>
              <a:gdLst/>
              <a:ahLst/>
              <a:cxnLst/>
              <a:rect l="l" t="t" r="r" b="b"/>
              <a:pathLst>
                <a:path w="5077" h="3649" extrusionOk="0">
                  <a:moveTo>
                    <a:pt x="3818" y="0"/>
                  </a:moveTo>
                  <a:cubicBezTo>
                    <a:pt x="3387" y="0"/>
                    <a:pt x="3051" y="387"/>
                    <a:pt x="2949" y="1020"/>
                  </a:cubicBezTo>
                  <a:cubicBezTo>
                    <a:pt x="2949" y="1020"/>
                    <a:pt x="1186" y="382"/>
                    <a:pt x="365" y="109"/>
                  </a:cubicBezTo>
                  <a:lnTo>
                    <a:pt x="0" y="1203"/>
                  </a:lnTo>
                  <a:cubicBezTo>
                    <a:pt x="1581" y="1720"/>
                    <a:pt x="2493" y="2084"/>
                    <a:pt x="2493" y="2084"/>
                  </a:cubicBezTo>
                  <a:cubicBezTo>
                    <a:pt x="2166" y="2970"/>
                    <a:pt x="2753" y="3648"/>
                    <a:pt x="3351" y="3648"/>
                  </a:cubicBezTo>
                  <a:cubicBezTo>
                    <a:pt x="3697" y="3648"/>
                    <a:pt x="4047" y="3421"/>
                    <a:pt x="4225" y="2875"/>
                  </a:cubicBezTo>
                  <a:cubicBezTo>
                    <a:pt x="4408" y="2358"/>
                    <a:pt x="5076" y="716"/>
                    <a:pt x="4499" y="291"/>
                  </a:cubicBezTo>
                  <a:cubicBezTo>
                    <a:pt x="4260" y="92"/>
                    <a:pt x="4028" y="0"/>
                    <a:pt x="3818"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5"/>
            <p:cNvSpPr/>
            <p:nvPr/>
          </p:nvSpPr>
          <p:spPr>
            <a:xfrm>
              <a:off x="3954450" y="1742275"/>
              <a:ext cx="140900" cy="103400"/>
            </a:xfrm>
            <a:custGeom>
              <a:avLst/>
              <a:gdLst/>
              <a:ahLst/>
              <a:cxnLst/>
              <a:rect l="l" t="t" r="r" b="b"/>
              <a:pathLst>
                <a:path w="5636" h="4136" extrusionOk="0">
                  <a:moveTo>
                    <a:pt x="4227" y="1"/>
                  </a:moveTo>
                  <a:cubicBezTo>
                    <a:pt x="4168" y="1"/>
                    <a:pt x="4111" y="6"/>
                    <a:pt x="4055" y="18"/>
                  </a:cubicBezTo>
                  <a:cubicBezTo>
                    <a:pt x="3570" y="95"/>
                    <a:pt x="3300" y="493"/>
                    <a:pt x="3171" y="906"/>
                  </a:cubicBezTo>
                  <a:lnTo>
                    <a:pt x="3171" y="906"/>
                  </a:lnTo>
                  <a:cubicBezTo>
                    <a:pt x="2377" y="630"/>
                    <a:pt x="1605" y="355"/>
                    <a:pt x="833" y="79"/>
                  </a:cubicBezTo>
                  <a:cubicBezTo>
                    <a:pt x="801" y="66"/>
                    <a:pt x="771" y="61"/>
                    <a:pt x="744" y="61"/>
                  </a:cubicBezTo>
                  <a:cubicBezTo>
                    <a:pt x="508" y="61"/>
                    <a:pt x="439" y="480"/>
                    <a:pt x="711" y="535"/>
                  </a:cubicBezTo>
                  <a:cubicBezTo>
                    <a:pt x="1593" y="839"/>
                    <a:pt x="2414" y="1143"/>
                    <a:pt x="3295" y="1447"/>
                  </a:cubicBezTo>
                  <a:cubicBezTo>
                    <a:pt x="3316" y="1452"/>
                    <a:pt x="3338" y="1455"/>
                    <a:pt x="3360" y="1455"/>
                  </a:cubicBezTo>
                  <a:cubicBezTo>
                    <a:pt x="3465" y="1455"/>
                    <a:pt x="3574" y="1396"/>
                    <a:pt x="3599" y="1295"/>
                  </a:cubicBezTo>
                  <a:cubicBezTo>
                    <a:pt x="3599" y="930"/>
                    <a:pt x="3781" y="717"/>
                    <a:pt x="4177" y="717"/>
                  </a:cubicBezTo>
                  <a:cubicBezTo>
                    <a:pt x="4303" y="633"/>
                    <a:pt x="4419" y="589"/>
                    <a:pt x="4521" y="589"/>
                  </a:cubicBezTo>
                  <a:cubicBezTo>
                    <a:pt x="4713" y="589"/>
                    <a:pt x="4857" y="745"/>
                    <a:pt x="4936" y="1082"/>
                  </a:cubicBezTo>
                  <a:cubicBezTo>
                    <a:pt x="4967" y="1234"/>
                    <a:pt x="4876" y="1447"/>
                    <a:pt x="4876" y="1599"/>
                  </a:cubicBezTo>
                  <a:cubicBezTo>
                    <a:pt x="4815" y="1994"/>
                    <a:pt x="4693" y="2328"/>
                    <a:pt x="4572" y="2693"/>
                  </a:cubicBezTo>
                  <a:cubicBezTo>
                    <a:pt x="4420" y="3119"/>
                    <a:pt x="4268" y="3605"/>
                    <a:pt x="3781" y="3605"/>
                  </a:cubicBezTo>
                  <a:cubicBezTo>
                    <a:pt x="3082" y="3605"/>
                    <a:pt x="3022" y="2845"/>
                    <a:pt x="3174" y="2359"/>
                  </a:cubicBezTo>
                  <a:cubicBezTo>
                    <a:pt x="3204" y="2298"/>
                    <a:pt x="3174" y="2146"/>
                    <a:pt x="3052" y="2085"/>
                  </a:cubicBezTo>
                  <a:cubicBezTo>
                    <a:pt x="2231" y="1751"/>
                    <a:pt x="1380" y="1447"/>
                    <a:pt x="499" y="1173"/>
                  </a:cubicBezTo>
                  <a:cubicBezTo>
                    <a:pt x="474" y="1169"/>
                    <a:pt x="451" y="1168"/>
                    <a:pt x="428" y="1168"/>
                  </a:cubicBezTo>
                  <a:cubicBezTo>
                    <a:pt x="90" y="1168"/>
                    <a:pt x="1" y="1576"/>
                    <a:pt x="286" y="1690"/>
                  </a:cubicBezTo>
                  <a:cubicBezTo>
                    <a:pt x="1015" y="1903"/>
                    <a:pt x="1927" y="2055"/>
                    <a:pt x="2566" y="2480"/>
                  </a:cubicBezTo>
                  <a:cubicBezTo>
                    <a:pt x="2566" y="2571"/>
                    <a:pt x="2566" y="2663"/>
                    <a:pt x="2535" y="2754"/>
                  </a:cubicBezTo>
                  <a:cubicBezTo>
                    <a:pt x="2474" y="2936"/>
                    <a:pt x="2566" y="3210"/>
                    <a:pt x="2657" y="3392"/>
                  </a:cubicBezTo>
                  <a:cubicBezTo>
                    <a:pt x="2849" y="3864"/>
                    <a:pt x="3293" y="4135"/>
                    <a:pt x="3740" y="4135"/>
                  </a:cubicBezTo>
                  <a:cubicBezTo>
                    <a:pt x="4070" y="4135"/>
                    <a:pt x="4400" y="3988"/>
                    <a:pt x="4633" y="3666"/>
                  </a:cubicBezTo>
                  <a:cubicBezTo>
                    <a:pt x="5088" y="2997"/>
                    <a:pt x="5636" y="1325"/>
                    <a:pt x="5240" y="565"/>
                  </a:cubicBezTo>
                  <a:cubicBezTo>
                    <a:pt x="5029" y="249"/>
                    <a:pt x="4612" y="1"/>
                    <a:pt x="422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5"/>
            <p:cNvSpPr/>
            <p:nvPr/>
          </p:nvSpPr>
          <p:spPr>
            <a:xfrm>
              <a:off x="3799100" y="1368950"/>
              <a:ext cx="100200" cy="122275"/>
            </a:xfrm>
            <a:custGeom>
              <a:avLst/>
              <a:gdLst/>
              <a:ahLst/>
              <a:cxnLst/>
              <a:rect l="l" t="t" r="r" b="b"/>
              <a:pathLst>
                <a:path w="4008" h="4891" extrusionOk="0">
                  <a:moveTo>
                    <a:pt x="1263" y="0"/>
                  </a:moveTo>
                  <a:cubicBezTo>
                    <a:pt x="248" y="0"/>
                    <a:pt x="1" y="1503"/>
                    <a:pt x="1211" y="2003"/>
                  </a:cubicBezTo>
                  <a:cubicBezTo>
                    <a:pt x="1211" y="2003"/>
                    <a:pt x="907" y="2945"/>
                    <a:pt x="238" y="4434"/>
                  </a:cubicBezTo>
                  <a:lnTo>
                    <a:pt x="1333" y="4890"/>
                  </a:lnTo>
                  <a:cubicBezTo>
                    <a:pt x="1667" y="4070"/>
                    <a:pt x="2366" y="2337"/>
                    <a:pt x="2366" y="2337"/>
                  </a:cubicBezTo>
                  <a:cubicBezTo>
                    <a:pt x="2624" y="2486"/>
                    <a:pt x="2878" y="2560"/>
                    <a:pt x="3104" y="2560"/>
                  </a:cubicBezTo>
                  <a:cubicBezTo>
                    <a:pt x="3571" y="2560"/>
                    <a:pt x="3916" y="2243"/>
                    <a:pt x="3916" y="1608"/>
                  </a:cubicBezTo>
                  <a:cubicBezTo>
                    <a:pt x="4008" y="908"/>
                    <a:pt x="2336" y="361"/>
                    <a:pt x="1789" y="118"/>
                  </a:cubicBezTo>
                  <a:cubicBezTo>
                    <a:pt x="1597" y="37"/>
                    <a:pt x="1421" y="0"/>
                    <a:pt x="126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5"/>
            <p:cNvSpPr/>
            <p:nvPr/>
          </p:nvSpPr>
          <p:spPr>
            <a:xfrm>
              <a:off x="3797150" y="1363800"/>
              <a:ext cx="109675" cy="133925"/>
            </a:xfrm>
            <a:custGeom>
              <a:avLst/>
              <a:gdLst/>
              <a:ahLst/>
              <a:cxnLst/>
              <a:rect l="l" t="t" r="r" b="b"/>
              <a:pathLst>
                <a:path w="4387" h="5357" extrusionOk="0">
                  <a:moveTo>
                    <a:pt x="1332" y="0"/>
                  </a:moveTo>
                  <a:cubicBezTo>
                    <a:pt x="569" y="0"/>
                    <a:pt x="32" y="677"/>
                    <a:pt x="225" y="1479"/>
                  </a:cubicBezTo>
                  <a:cubicBezTo>
                    <a:pt x="316" y="1662"/>
                    <a:pt x="438" y="1905"/>
                    <a:pt x="529" y="2057"/>
                  </a:cubicBezTo>
                  <a:cubicBezTo>
                    <a:pt x="641" y="2168"/>
                    <a:pt x="834" y="2296"/>
                    <a:pt x="929" y="2296"/>
                  </a:cubicBezTo>
                  <a:cubicBezTo>
                    <a:pt x="964" y="2296"/>
                    <a:pt x="985" y="2279"/>
                    <a:pt x="985" y="2239"/>
                  </a:cubicBezTo>
                  <a:lnTo>
                    <a:pt x="985" y="2239"/>
                  </a:lnTo>
                  <a:cubicBezTo>
                    <a:pt x="1046" y="2391"/>
                    <a:pt x="833" y="2695"/>
                    <a:pt x="772" y="2847"/>
                  </a:cubicBezTo>
                  <a:cubicBezTo>
                    <a:pt x="529" y="3425"/>
                    <a:pt x="316" y="3972"/>
                    <a:pt x="43" y="4549"/>
                  </a:cubicBezTo>
                  <a:cubicBezTo>
                    <a:pt x="1" y="4739"/>
                    <a:pt x="177" y="4899"/>
                    <a:pt x="330" y="4899"/>
                  </a:cubicBezTo>
                  <a:cubicBezTo>
                    <a:pt x="398" y="4899"/>
                    <a:pt x="461" y="4867"/>
                    <a:pt x="499" y="4792"/>
                  </a:cubicBezTo>
                  <a:cubicBezTo>
                    <a:pt x="894" y="3941"/>
                    <a:pt x="1228" y="3151"/>
                    <a:pt x="1502" y="2269"/>
                  </a:cubicBezTo>
                  <a:cubicBezTo>
                    <a:pt x="1532" y="2209"/>
                    <a:pt x="1502" y="2057"/>
                    <a:pt x="1380" y="1996"/>
                  </a:cubicBezTo>
                  <a:cubicBezTo>
                    <a:pt x="955" y="1814"/>
                    <a:pt x="438" y="1297"/>
                    <a:pt x="772" y="750"/>
                  </a:cubicBezTo>
                  <a:cubicBezTo>
                    <a:pt x="903" y="553"/>
                    <a:pt x="1074" y="486"/>
                    <a:pt x="1260" y="486"/>
                  </a:cubicBezTo>
                  <a:cubicBezTo>
                    <a:pt x="1505" y="486"/>
                    <a:pt x="1777" y="602"/>
                    <a:pt x="2019" y="689"/>
                  </a:cubicBezTo>
                  <a:cubicBezTo>
                    <a:pt x="2353" y="780"/>
                    <a:pt x="2657" y="932"/>
                    <a:pt x="2961" y="1145"/>
                  </a:cubicBezTo>
                  <a:cubicBezTo>
                    <a:pt x="3174" y="1236"/>
                    <a:pt x="3386" y="1327"/>
                    <a:pt x="3508" y="1510"/>
                  </a:cubicBezTo>
                  <a:cubicBezTo>
                    <a:pt x="3927" y="2002"/>
                    <a:pt x="3388" y="2475"/>
                    <a:pt x="2845" y="2475"/>
                  </a:cubicBezTo>
                  <a:cubicBezTo>
                    <a:pt x="2717" y="2475"/>
                    <a:pt x="2590" y="2449"/>
                    <a:pt x="2475" y="2391"/>
                  </a:cubicBezTo>
                  <a:cubicBezTo>
                    <a:pt x="2433" y="2366"/>
                    <a:pt x="2391" y="2355"/>
                    <a:pt x="2352" y="2355"/>
                  </a:cubicBezTo>
                  <a:cubicBezTo>
                    <a:pt x="2248" y="2355"/>
                    <a:pt x="2162" y="2433"/>
                    <a:pt x="2140" y="2543"/>
                  </a:cubicBezTo>
                  <a:cubicBezTo>
                    <a:pt x="1806" y="3364"/>
                    <a:pt x="1502" y="4245"/>
                    <a:pt x="1107" y="5096"/>
                  </a:cubicBezTo>
                  <a:cubicBezTo>
                    <a:pt x="1033" y="5243"/>
                    <a:pt x="1171" y="5357"/>
                    <a:pt x="1317" y="5357"/>
                  </a:cubicBezTo>
                  <a:cubicBezTo>
                    <a:pt x="1414" y="5357"/>
                    <a:pt x="1515" y="5308"/>
                    <a:pt x="1563" y="5187"/>
                  </a:cubicBezTo>
                  <a:cubicBezTo>
                    <a:pt x="1864" y="4447"/>
                    <a:pt x="2190" y="3658"/>
                    <a:pt x="2497" y="2908"/>
                  </a:cubicBezTo>
                  <a:lnTo>
                    <a:pt x="2497" y="2908"/>
                  </a:lnTo>
                  <a:cubicBezTo>
                    <a:pt x="2671" y="2961"/>
                    <a:pt x="2859" y="2989"/>
                    <a:pt x="3045" y="2989"/>
                  </a:cubicBezTo>
                  <a:cubicBezTo>
                    <a:pt x="3735" y="2989"/>
                    <a:pt x="4386" y="2599"/>
                    <a:pt x="4146" y="1662"/>
                  </a:cubicBezTo>
                  <a:cubicBezTo>
                    <a:pt x="3934" y="780"/>
                    <a:pt x="2323" y="172"/>
                    <a:pt x="1563" y="20"/>
                  </a:cubicBezTo>
                  <a:cubicBezTo>
                    <a:pt x="1484" y="7"/>
                    <a:pt x="1407" y="0"/>
                    <a:pt x="1332"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5"/>
            <p:cNvSpPr/>
            <p:nvPr/>
          </p:nvSpPr>
          <p:spPr>
            <a:xfrm>
              <a:off x="3412550" y="1776150"/>
              <a:ext cx="129600" cy="102875"/>
            </a:xfrm>
            <a:custGeom>
              <a:avLst/>
              <a:gdLst/>
              <a:ahLst/>
              <a:cxnLst/>
              <a:rect l="l" t="t" r="r" b="b"/>
              <a:pathLst>
                <a:path w="5184" h="4115" extrusionOk="0">
                  <a:moveTo>
                    <a:pt x="4515" y="1"/>
                  </a:moveTo>
                  <a:cubicBezTo>
                    <a:pt x="3147" y="912"/>
                    <a:pt x="2296" y="1368"/>
                    <a:pt x="2296" y="1368"/>
                  </a:cubicBezTo>
                  <a:cubicBezTo>
                    <a:pt x="2029" y="909"/>
                    <a:pt x="1630" y="716"/>
                    <a:pt x="1261" y="716"/>
                  </a:cubicBezTo>
                  <a:cubicBezTo>
                    <a:pt x="581" y="716"/>
                    <a:pt x="1" y="1372"/>
                    <a:pt x="533" y="2219"/>
                  </a:cubicBezTo>
                  <a:cubicBezTo>
                    <a:pt x="823" y="2655"/>
                    <a:pt x="1612" y="4114"/>
                    <a:pt x="2264" y="4114"/>
                  </a:cubicBezTo>
                  <a:cubicBezTo>
                    <a:pt x="2295" y="4114"/>
                    <a:pt x="2326" y="4111"/>
                    <a:pt x="2357" y="4104"/>
                  </a:cubicBezTo>
                  <a:cubicBezTo>
                    <a:pt x="3269" y="3952"/>
                    <a:pt x="3421" y="3131"/>
                    <a:pt x="2813" y="2432"/>
                  </a:cubicBezTo>
                  <a:cubicBezTo>
                    <a:pt x="2813" y="2432"/>
                    <a:pt x="4424" y="1460"/>
                    <a:pt x="5184" y="1004"/>
                  </a:cubicBezTo>
                  <a:lnTo>
                    <a:pt x="4515"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5"/>
            <p:cNvSpPr/>
            <p:nvPr/>
          </p:nvSpPr>
          <p:spPr>
            <a:xfrm>
              <a:off x="3407625" y="1769725"/>
              <a:ext cx="143500" cy="114600"/>
            </a:xfrm>
            <a:custGeom>
              <a:avLst/>
              <a:gdLst/>
              <a:ahLst/>
              <a:cxnLst/>
              <a:rect l="l" t="t" r="r" b="b"/>
              <a:pathLst>
                <a:path w="5740" h="4584" extrusionOk="0">
                  <a:moveTo>
                    <a:pt x="4742" y="0"/>
                  </a:moveTo>
                  <a:cubicBezTo>
                    <a:pt x="4703" y="0"/>
                    <a:pt x="4662" y="14"/>
                    <a:pt x="4621" y="45"/>
                  </a:cubicBezTo>
                  <a:cubicBezTo>
                    <a:pt x="3950" y="520"/>
                    <a:pt x="3254" y="944"/>
                    <a:pt x="2555" y="1316"/>
                  </a:cubicBezTo>
                  <a:lnTo>
                    <a:pt x="2555" y="1316"/>
                  </a:lnTo>
                  <a:cubicBezTo>
                    <a:pt x="2252" y="978"/>
                    <a:pt x="1845" y="736"/>
                    <a:pt x="1426" y="736"/>
                  </a:cubicBezTo>
                  <a:cubicBezTo>
                    <a:pt x="1192" y="736"/>
                    <a:pt x="955" y="811"/>
                    <a:pt x="730" y="987"/>
                  </a:cubicBezTo>
                  <a:cubicBezTo>
                    <a:pt x="0" y="1565"/>
                    <a:pt x="426" y="2355"/>
                    <a:pt x="821" y="3024"/>
                  </a:cubicBezTo>
                  <a:cubicBezTo>
                    <a:pt x="1166" y="3599"/>
                    <a:pt x="1703" y="4583"/>
                    <a:pt x="2507" y="4583"/>
                  </a:cubicBezTo>
                  <a:cubicBezTo>
                    <a:pt x="2552" y="4583"/>
                    <a:pt x="2598" y="4580"/>
                    <a:pt x="2645" y="4574"/>
                  </a:cubicBezTo>
                  <a:cubicBezTo>
                    <a:pt x="3672" y="4463"/>
                    <a:pt x="3786" y="3516"/>
                    <a:pt x="3382" y="2774"/>
                  </a:cubicBezTo>
                  <a:lnTo>
                    <a:pt x="3382" y="2774"/>
                  </a:lnTo>
                  <a:cubicBezTo>
                    <a:pt x="4094" y="2356"/>
                    <a:pt x="4788" y="1917"/>
                    <a:pt x="5533" y="1504"/>
                  </a:cubicBezTo>
                  <a:cubicBezTo>
                    <a:pt x="5740" y="1374"/>
                    <a:pt x="5616" y="1046"/>
                    <a:pt x="5405" y="1046"/>
                  </a:cubicBezTo>
                  <a:cubicBezTo>
                    <a:pt x="5369" y="1046"/>
                    <a:pt x="5330" y="1056"/>
                    <a:pt x="5289" y="1078"/>
                  </a:cubicBezTo>
                  <a:cubicBezTo>
                    <a:pt x="4529" y="1565"/>
                    <a:pt x="3739" y="2021"/>
                    <a:pt x="2949" y="2476"/>
                  </a:cubicBezTo>
                  <a:cubicBezTo>
                    <a:pt x="2827" y="2568"/>
                    <a:pt x="2797" y="2720"/>
                    <a:pt x="2858" y="2811"/>
                  </a:cubicBezTo>
                  <a:cubicBezTo>
                    <a:pt x="2979" y="2932"/>
                    <a:pt x="3101" y="3145"/>
                    <a:pt x="3101" y="3267"/>
                  </a:cubicBezTo>
                  <a:cubicBezTo>
                    <a:pt x="3283" y="3540"/>
                    <a:pt x="3162" y="3723"/>
                    <a:pt x="2736" y="3814"/>
                  </a:cubicBezTo>
                  <a:cubicBezTo>
                    <a:pt x="2499" y="3962"/>
                    <a:pt x="2384" y="4038"/>
                    <a:pt x="2291" y="4038"/>
                  </a:cubicBezTo>
                  <a:cubicBezTo>
                    <a:pt x="2193" y="4038"/>
                    <a:pt x="2117" y="3955"/>
                    <a:pt x="1946" y="3783"/>
                  </a:cubicBezTo>
                  <a:cubicBezTo>
                    <a:pt x="1672" y="3510"/>
                    <a:pt x="1459" y="3145"/>
                    <a:pt x="1277" y="2780"/>
                  </a:cubicBezTo>
                  <a:cubicBezTo>
                    <a:pt x="1064" y="2476"/>
                    <a:pt x="852" y="2173"/>
                    <a:pt x="882" y="1838"/>
                  </a:cubicBezTo>
                  <a:cubicBezTo>
                    <a:pt x="922" y="1433"/>
                    <a:pt x="1143" y="1280"/>
                    <a:pt x="1407" y="1280"/>
                  </a:cubicBezTo>
                  <a:cubicBezTo>
                    <a:pt x="1738" y="1280"/>
                    <a:pt x="2138" y="1520"/>
                    <a:pt x="2341" y="1808"/>
                  </a:cubicBezTo>
                  <a:cubicBezTo>
                    <a:pt x="2378" y="1881"/>
                    <a:pt x="2437" y="1922"/>
                    <a:pt x="2512" y="1922"/>
                  </a:cubicBezTo>
                  <a:cubicBezTo>
                    <a:pt x="2560" y="1922"/>
                    <a:pt x="2615" y="1905"/>
                    <a:pt x="2675" y="1869"/>
                  </a:cubicBezTo>
                  <a:cubicBezTo>
                    <a:pt x="3466" y="1473"/>
                    <a:pt x="4195" y="987"/>
                    <a:pt x="4925" y="501"/>
                  </a:cubicBezTo>
                  <a:cubicBezTo>
                    <a:pt x="5076" y="324"/>
                    <a:pt x="4934" y="0"/>
                    <a:pt x="4742"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5"/>
            <p:cNvSpPr/>
            <p:nvPr/>
          </p:nvSpPr>
          <p:spPr>
            <a:xfrm>
              <a:off x="3456250" y="1440050"/>
              <a:ext cx="589700" cy="513950"/>
            </a:xfrm>
            <a:custGeom>
              <a:avLst/>
              <a:gdLst/>
              <a:ahLst/>
              <a:cxnLst/>
              <a:rect l="l" t="t" r="r" b="b"/>
              <a:pathLst>
                <a:path w="23588" h="20558" extrusionOk="0">
                  <a:moveTo>
                    <a:pt x="11768" y="1"/>
                  </a:moveTo>
                  <a:cubicBezTo>
                    <a:pt x="11624" y="1"/>
                    <a:pt x="11481" y="4"/>
                    <a:pt x="11338" y="10"/>
                  </a:cubicBezTo>
                  <a:cubicBezTo>
                    <a:pt x="6232" y="10"/>
                    <a:pt x="1855" y="2533"/>
                    <a:pt x="1186" y="8399"/>
                  </a:cubicBezTo>
                  <a:cubicBezTo>
                    <a:pt x="1" y="15907"/>
                    <a:pt x="4347" y="20557"/>
                    <a:pt x="11673" y="20557"/>
                  </a:cubicBezTo>
                  <a:cubicBezTo>
                    <a:pt x="18998" y="20375"/>
                    <a:pt x="23588" y="15025"/>
                    <a:pt x="21612" y="7001"/>
                  </a:cubicBezTo>
                  <a:cubicBezTo>
                    <a:pt x="20555" y="2535"/>
                    <a:pt x="15919" y="1"/>
                    <a:pt x="11768"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5"/>
            <p:cNvSpPr/>
            <p:nvPr/>
          </p:nvSpPr>
          <p:spPr>
            <a:xfrm>
              <a:off x="3460050" y="1434150"/>
              <a:ext cx="563100" cy="525375"/>
            </a:xfrm>
            <a:custGeom>
              <a:avLst/>
              <a:gdLst/>
              <a:ahLst/>
              <a:cxnLst/>
              <a:rect l="l" t="t" r="r" b="b"/>
              <a:pathLst>
                <a:path w="22524" h="21015" extrusionOk="0">
                  <a:moveTo>
                    <a:pt x="11070" y="459"/>
                  </a:moveTo>
                  <a:cubicBezTo>
                    <a:pt x="11102" y="478"/>
                    <a:pt x="11141" y="489"/>
                    <a:pt x="11186" y="489"/>
                  </a:cubicBezTo>
                  <a:cubicBezTo>
                    <a:pt x="11230" y="488"/>
                    <a:pt x="11274" y="488"/>
                    <a:pt x="11318" y="488"/>
                  </a:cubicBezTo>
                  <a:cubicBezTo>
                    <a:pt x="14163" y="488"/>
                    <a:pt x="17054" y="1462"/>
                    <a:pt x="19089" y="3498"/>
                  </a:cubicBezTo>
                  <a:cubicBezTo>
                    <a:pt x="21247" y="5656"/>
                    <a:pt x="21916" y="8878"/>
                    <a:pt x="21612" y="11857"/>
                  </a:cubicBezTo>
                  <a:cubicBezTo>
                    <a:pt x="21113" y="17285"/>
                    <a:pt x="16479" y="20532"/>
                    <a:pt x="11292" y="20532"/>
                  </a:cubicBezTo>
                  <a:cubicBezTo>
                    <a:pt x="11105" y="20532"/>
                    <a:pt x="10918" y="20528"/>
                    <a:pt x="10730" y="20520"/>
                  </a:cubicBezTo>
                  <a:cubicBezTo>
                    <a:pt x="5320" y="20246"/>
                    <a:pt x="1156" y="16781"/>
                    <a:pt x="1065" y="11158"/>
                  </a:cubicBezTo>
                  <a:cubicBezTo>
                    <a:pt x="1034" y="8301"/>
                    <a:pt x="1673" y="5170"/>
                    <a:pt x="3770" y="3073"/>
                  </a:cubicBezTo>
                  <a:cubicBezTo>
                    <a:pt x="5732" y="1141"/>
                    <a:pt x="8443" y="498"/>
                    <a:pt x="11070" y="459"/>
                  </a:cubicBezTo>
                  <a:close/>
                  <a:moveTo>
                    <a:pt x="11391" y="1"/>
                  </a:moveTo>
                  <a:cubicBezTo>
                    <a:pt x="11323" y="1"/>
                    <a:pt x="11255" y="2"/>
                    <a:pt x="11186" y="3"/>
                  </a:cubicBezTo>
                  <a:cubicBezTo>
                    <a:pt x="11184" y="3"/>
                    <a:pt x="11181" y="3"/>
                    <a:pt x="11179" y="3"/>
                  </a:cubicBezTo>
                  <a:lnTo>
                    <a:pt x="11179" y="3"/>
                  </a:lnTo>
                  <a:cubicBezTo>
                    <a:pt x="6653" y="66"/>
                    <a:pt x="2523" y="2133"/>
                    <a:pt x="1186" y="6690"/>
                  </a:cubicBezTo>
                  <a:cubicBezTo>
                    <a:pt x="1" y="10854"/>
                    <a:pt x="457" y="15960"/>
                    <a:pt x="4104" y="18757"/>
                  </a:cubicBezTo>
                  <a:cubicBezTo>
                    <a:pt x="6078" y="20286"/>
                    <a:pt x="8666" y="21014"/>
                    <a:pt x="11235" y="21014"/>
                  </a:cubicBezTo>
                  <a:cubicBezTo>
                    <a:pt x="13057" y="21014"/>
                    <a:pt x="14869" y="20648"/>
                    <a:pt x="16445" y="19942"/>
                  </a:cubicBezTo>
                  <a:cubicBezTo>
                    <a:pt x="20639" y="18088"/>
                    <a:pt x="22524" y="13772"/>
                    <a:pt x="22068" y="9334"/>
                  </a:cubicBezTo>
                  <a:cubicBezTo>
                    <a:pt x="21527" y="3718"/>
                    <a:pt x="17011" y="1"/>
                    <a:pt x="1139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5"/>
            <p:cNvSpPr/>
            <p:nvPr/>
          </p:nvSpPr>
          <p:spPr>
            <a:xfrm>
              <a:off x="3806575" y="1755600"/>
              <a:ext cx="88925" cy="77575"/>
            </a:xfrm>
            <a:custGeom>
              <a:avLst/>
              <a:gdLst/>
              <a:ahLst/>
              <a:cxnLst/>
              <a:rect l="l" t="t" r="r" b="b"/>
              <a:pathLst>
                <a:path w="3557" h="3103" extrusionOk="0">
                  <a:moveTo>
                    <a:pt x="1807" y="0"/>
                  </a:moveTo>
                  <a:cubicBezTo>
                    <a:pt x="1782" y="0"/>
                    <a:pt x="1757" y="1"/>
                    <a:pt x="1733" y="2"/>
                  </a:cubicBezTo>
                  <a:cubicBezTo>
                    <a:pt x="973" y="2"/>
                    <a:pt x="304" y="397"/>
                    <a:pt x="213" y="1279"/>
                  </a:cubicBezTo>
                  <a:cubicBezTo>
                    <a:pt x="0" y="2403"/>
                    <a:pt x="669" y="3102"/>
                    <a:pt x="1763" y="3102"/>
                  </a:cubicBezTo>
                  <a:cubicBezTo>
                    <a:pt x="2857" y="3041"/>
                    <a:pt x="3557" y="2251"/>
                    <a:pt x="3253" y="1035"/>
                  </a:cubicBezTo>
                  <a:cubicBezTo>
                    <a:pt x="3106" y="363"/>
                    <a:pt x="2427" y="0"/>
                    <a:pt x="1807"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5"/>
            <p:cNvSpPr/>
            <p:nvPr/>
          </p:nvSpPr>
          <p:spPr>
            <a:xfrm>
              <a:off x="3805050" y="1750275"/>
              <a:ext cx="92700" cy="89000"/>
            </a:xfrm>
            <a:custGeom>
              <a:avLst/>
              <a:gdLst/>
              <a:ahLst/>
              <a:cxnLst/>
              <a:rect l="l" t="t" r="r" b="b"/>
              <a:pathLst>
                <a:path w="3708" h="3560" extrusionOk="0">
                  <a:moveTo>
                    <a:pt x="1756" y="486"/>
                  </a:moveTo>
                  <a:cubicBezTo>
                    <a:pt x="1768" y="488"/>
                    <a:pt x="1781" y="488"/>
                    <a:pt x="1794" y="488"/>
                  </a:cubicBezTo>
                  <a:cubicBezTo>
                    <a:pt x="2614" y="488"/>
                    <a:pt x="3222" y="1096"/>
                    <a:pt x="3162" y="1978"/>
                  </a:cubicBezTo>
                  <a:cubicBezTo>
                    <a:pt x="3079" y="2670"/>
                    <a:pt x="2517" y="3084"/>
                    <a:pt x="1867" y="3084"/>
                  </a:cubicBezTo>
                  <a:cubicBezTo>
                    <a:pt x="1803" y="3084"/>
                    <a:pt x="1738" y="3080"/>
                    <a:pt x="1672" y="3072"/>
                  </a:cubicBezTo>
                  <a:cubicBezTo>
                    <a:pt x="943" y="3042"/>
                    <a:pt x="456" y="2555"/>
                    <a:pt x="456" y="1826"/>
                  </a:cubicBezTo>
                  <a:cubicBezTo>
                    <a:pt x="456" y="975"/>
                    <a:pt x="943" y="488"/>
                    <a:pt x="1733" y="488"/>
                  </a:cubicBezTo>
                  <a:cubicBezTo>
                    <a:pt x="1741" y="488"/>
                    <a:pt x="1749" y="487"/>
                    <a:pt x="1756" y="486"/>
                  </a:cubicBezTo>
                  <a:close/>
                  <a:moveTo>
                    <a:pt x="1821" y="1"/>
                  </a:moveTo>
                  <a:cubicBezTo>
                    <a:pt x="1812" y="1"/>
                    <a:pt x="1803" y="1"/>
                    <a:pt x="1794" y="2"/>
                  </a:cubicBezTo>
                  <a:cubicBezTo>
                    <a:pt x="1788" y="2"/>
                    <a:pt x="1783" y="2"/>
                    <a:pt x="1777" y="3"/>
                  </a:cubicBezTo>
                  <a:lnTo>
                    <a:pt x="1777" y="3"/>
                  </a:lnTo>
                  <a:cubicBezTo>
                    <a:pt x="663" y="39"/>
                    <a:pt x="0" y="737"/>
                    <a:pt x="0" y="1826"/>
                  </a:cubicBezTo>
                  <a:cubicBezTo>
                    <a:pt x="0" y="2799"/>
                    <a:pt x="730" y="3498"/>
                    <a:pt x="1672" y="3558"/>
                  </a:cubicBezTo>
                  <a:cubicBezTo>
                    <a:pt x="1697" y="3559"/>
                    <a:pt x="1721" y="3560"/>
                    <a:pt x="1745" y="3560"/>
                  </a:cubicBezTo>
                  <a:cubicBezTo>
                    <a:pt x="2690" y="3560"/>
                    <a:pt x="3559" y="2985"/>
                    <a:pt x="3648" y="1978"/>
                  </a:cubicBezTo>
                  <a:cubicBezTo>
                    <a:pt x="3708" y="844"/>
                    <a:pt x="2917" y="32"/>
                    <a:pt x="1853" y="3"/>
                  </a:cubicBezTo>
                  <a:lnTo>
                    <a:pt x="1853" y="3"/>
                  </a:lnTo>
                  <a:cubicBezTo>
                    <a:pt x="1842" y="2"/>
                    <a:pt x="1832" y="1"/>
                    <a:pt x="182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5"/>
            <p:cNvSpPr/>
            <p:nvPr/>
          </p:nvSpPr>
          <p:spPr>
            <a:xfrm>
              <a:off x="3885600" y="1677375"/>
              <a:ext cx="61575" cy="54725"/>
            </a:xfrm>
            <a:custGeom>
              <a:avLst/>
              <a:gdLst/>
              <a:ahLst/>
              <a:cxnLst/>
              <a:rect l="l" t="t" r="r" b="b"/>
              <a:pathLst>
                <a:path w="2463" h="2189" extrusionOk="0">
                  <a:moveTo>
                    <a:pt x="1186" y="0"/>
                  </a:moveTo>
                  <a:cubicBezTo>
                    <a:pt x="639" y="0"/>
                    <a:pt x="183" y="243"/>
                    <a:pt x="122" y="912"/>
                  </a:cubicBezTo>
                  <a:cubicBezTo>
                    <a:pt x="0" y="1702"/>
                    <a:pt x="456" y="2189"/>
                    <a:pt x="1216" y="2189"/>
                  </a:cubicBezTo>
                  <a:cubicBezTo>
                    <a:pt x="2006" y="2158"/>
                    <a:pt x="2462" y="1581"/>
                    <a:pt x="2280" y="760"/>
                  </a:cubicBezTo>
                  <a:cubicBezTo>
                    <a:pt x="2158" y="243"/>
                    <a:pt x="1642" y="0"/>
                    <a:pt x="1186"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5"/>
            <p:cNvSpPr/>
            <p:nvPr/>
          </p:nvSpPr>
          <p:spPr>
            <a:xfrm>
              <a:off x="3881800" y="1671300"/>
              <a:ext cx="69175" cy="66925"/>
            </a:xfrm>
            <a:custGeom>
              <a:avLst/>
              <a:gdLst/>
              <a:ahLst/>
              <a:cxnLst/>
              <a:rect l="l" t="t" r="r" b="b"/>
              <a:pathLst>
                <a:path w="2767" h="2677" extrusionOk="0">
                  <a:moveTo>
                    <a:pt x="1338" y="486"/>
                  </a:moveTo>
                  <a:cubicBezTo>
                    <a:pt x="2523" y="486"/>
                    <a:pt x="2466" y="2192"/>
                    <a:pt x="1335" y="2192"/>
                  </a:cubicBezTo>
                  <a:cubicBezTo>
                    <a:pt x="1306" y="2192"/>
                    <a:pt x="1277" y="2191"/>
                    <a:pt x="1247" y="2188"/>
                  </a:cubicBezTo>
                  <a:cubicBezTo>
                    <a:pt x="791" y="2158"/>
                    <a:pt x="456" y="1854"/>
                    <a:pt x="456" y="1368"/>
                  </a:cubicBezTo>
                  <a:cubicBezTo>
                    <a:pt x="456" y="851"/>
                    <a:pt x="760" y="486"/>
                    <a:pt x="1338" y="486"/>
                  </a:cubicBezTo>
                  <a:close/>
                  <a:moveTo>
                    <a:pt x="1338" y="0"/>
                  </a:moveTo>
                  <a:cubicBezTo>
                    <a:pt x="1329" y="0"/>
                    <a:pt x="1321" y="0"/>
                    <a:pt x="1313" y="1"/>
                  </a:cubicBezTo>
                  <a:lnTo>
                    <a:pt x="1313" y="1"/>
                  </a:lnTo>
                  <a:cubicBezTo>
                    <a:pt x="536" y="41"/>
                    <a:pt x="0" y="556"/>
                    <a:pt x="0" y="1368"/>
                  </a:cubicBezTo>
                  <a:cubicBezTo>
                    <a:pt x="0" y="2097"/>
                    <a:pt x="548" y="2614"/>
                    <a:pt x="1247" y="2675"/>
                  </a:cubicBezTo>
                  <a:cubicBezTo>
                    <a:pt x="1270" y="2676"/>
                    <a:pt x="1294" y="2676"/>
                    <a:pt x="1318" y="2676"/>
                  </a:cubicBezTo>
                  <a:cubicBezTo>
                    <a:pt x="2048" y="2676"/>
                    <a:pt x="2676" y="2224"/>
                    <a:pt x="2706" y="1459"/>
                  </a:cubicBezTo>
                  <a:cubicBezTo>
                    <a:pt x="2766" y="608"/>
                    <a:pt x="2158" y="0"/>
                    <a:pt x="133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5"/>
            <p:cNvSpPr/>
            <p:nvPr/>
          </p:nvSpPr>
          <p:spPr>
            <a:xfrm>
              <a:off x="3590000" y="1782175"/>
              <a:ext cx="75250" cy="64675"/>
            </a:xfrm>
            <a:custGeom>
              <a:avLst/>
              <a:gdLst/>
              <a:ahLst/>
              <a:cxnLst/>
              <a:rect l="l" t="t" r="r" b="b"/>
              <a:pathLst>
                <a:path w="3010" h="2587" extrusionOk="0">
                  <a:moveTo>
                    <a:pt x="1525" y="1"/>
                  </a:moveTo>
                  <a:cubicBezTo>
                    <a:pt x="1503" y="1"/>
                    <a:pt x="1481" y="1"/>
                    <a:pt x="1459" y="3"/>
                  </a:cubicBezTo>
                  <a:cubicBezTo>
                    <a:pt x="821" y="3"/>
                    <a:pt x="274" y="307"/>
                    <a:pt x="152" y="1067"/>
                  </a:cubicBezTo>
                  <a:cubicBezTo>
                    <a:pt x="0" y="2039"/>
                    <a:pt x="548" y="2586"/>
                    <a:pt x="1490" y="2586"/>
                  </a:cubicBezTo>
                  <a:cubicBezTo>
                    <a:pt x="2402" y="2556"/>
                    <a:pt x="3010" y="1918"/>
                    <a:pt x="2736" y="884"/>
                  </a:cubicBezTo>
                  <a:cubicBezTo>
                    <a:pt x="2649" y="331"/>
                    <a:pt x="2031" y="1"/>
                    <a:pt x="1525"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5"/>
            <p:cNvSpPr/>
            <p:nvPr/>
          </p:nvSpPr>
          <p:spPr>
            <a:xfrm>
              <a:off x="3587725" y="1776150"/>
              <a:ext cx="80550" cy="76050"/>
            </a:xfrm>
            <a:custGeom>
              <a:avLst/>
              <a:gdLst/>
              <a:ahLst/>
              <a:cxnLst/>
              <a:rect l="l" t="t" r="r" b="b"/>
              <a:pathLst>
                <a:path w="3222" h="3042" extrusionOk="0">
                  <a:moveTo>
                    <a:pt x="1550" y="487"/>
                  </a:moveTo>
                  <a:cubicBezTo>
                    <a:pt x="2219" y="487"/>
                    <a:pt x="2736" y="973"/>
                    <a:pt x="2645" y="1703"/>
                  </a:cubicBezTo>
                  <a:cubicBezTo>
                    <a:pt x="2586" y="2285"/>
                    <a:pt x="2082" y="2617"/>
                    <a:pt x="1505" y="2617"/>
                  </a:cubicBezTo>
                  <a:cubicBezTo>
                    <a:pt x="1480" y="2617"/>
                    <a:pt x="1454" y="2616"/>
                    <a:pt x="1429" y="2615"/>
                  </a:cubicBezTo>
                  <a:cubicBezTo>
                    <a:pt x="851" y="2584"/>
                    <a:pt x="487" y="2189"/>
                    <a:pt x="487" y="1581"/>
                  </a:cubicBezTo>
                  <a:cubicBezTo>
                    <a:pt x="487" y="912"/>
                    <a:pt x="912" y="517"/>
                    <a:pt x="1550" y="487"/>
                  </a:cubicBezTo>
                  <a:close/>
                  <a:moveTo>
                    <a:pt x="1550" y="1"/>
                  </a:moveTo>
                  <a:cubicBezTo>
                    <a:pt x="1544" y="1"/>
                    <a:pt x="1537" y="1"/>
                    <a:pt x="1530" y="1"/>
                  </a:cubicBezTo>
                  <a:lnTo>
                    <a:pt x="1530" y="1"/>
                  </a:lnTo>
                  <a:cubicBezTo>
                    <a:pt x="600" y="40"/>
                    <a:pt x="30" y="645"/>
                    <a:pt x="0" y="1551"/>
                  </a:cubicBezTo>
                  <a:cubicBezTo>
                    <a:pt x="0" y="2371"/>
                    <a:pt x="608" y="2979"/>
                    <a:pt x="1429" y="3040"/>
                  </a:cubicBezTo>
                  <a:cubicBezTo>
                    <a:pt x="1452" y="3041"/>
                    <a:pt x="1475" y="3041"/>
                    <a:pt x="1499" y="3041"/>
                  </a:cubicBezTo>
                  <a:cubicBezTo>
                    <a:pt x="2350" y="3041"/>
                    <a:pt x="3071" y="2501"/>
                    <a:pt x="3101" y="1672"/>
                  </a:cubicBezTo>
                  <a:cubicBezTo>
                    <a:pt x="3221" y="707"/>
                    <a:pt x="2503" y="41"/>
                    <a:pt x="1571" y="1"/>
                  </a:cubicBezTo>
                  <a:lnTo>
                    <a:pt x="1571" y="1"/>
                  </a:lnTo>
                  <a:cubicBezTo>
                    <a:pt x="1564" y="1"/>
                    <a:pt x="1557" y="1"/>
                    <a:pt x="155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5"/>
            <p:cNvSpPr/>
            <p:nvPr/>
          </p:nvSpPr>
          <p:spPr>
            <a:xfrm>
              <a:off x="3535275" y="1681850"/>
              <a:ext cx="53225" cy="46450"/>
            </a:xfrm>
            <a:custGeom>
              <a:avLst/>
              <a:gdLst/>
              <a:ahLst/>
              <a:cxnLst/>
              <a:rect l="l" t="t" r="r" b="b"/>
              <a:pathLst>
                <a:path w="2129" h="1858" extrusionOk="0">
                  <a:moveTo>
                    <a:pt x="1104" y="1"/>
                  </a:moveTo>
                  <a:cubicBezTo>
                    <a:pt x="1080" y="1"/>
                    <a:pt x="1057" y="2"/>
                    <a:pt x="1034" y="4"/>
                  </a:cubicBezTo>
                  <a:cubicBezTo>
                    <a:pt x="578" y="4"/>
                    <a:pt x="183" y="216"/>
                    <a:pt x="123" y="763"/>
                  </a:cubicBezTo>
                  <a:cubicBezTo>
                    <a:pt x="1" y="1432"/>
                    <a:pt x="366" y="1858"/>
                    <a:pt x="1065" y="1858"/>
                  </a:cubicBezTo>
                  <a:cubicBezTo>
                    <a:pt x="1703" y="1858"/>
                    <a:pt x="2129" y="1371"/>
                    <a:pt x="1946" y="642"/>
                  </a:cubicBezTo>
                  <a:cubicBezTo>
                    <a:pt x="1861" y="214"/>
                    <a:pt x="1455" y="1"/>
                    <a:pt x="1104"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5"/>
            <p:cNvSpPr/>
            <p:nvPr/>
          </p:nvSpPr>
          <p:spPr>
            <a:xfrm>
              <a:off x="3531475" y="1675075"/>
              <a:ext cx="60800" cy="57925"/>
            </a:xfrm>
            <a:custGeom>
              <a:avLst/>
              <a:gdLst/>
              <a:ahLst/>
              <a:cxnLst/>
              <a:rect l="l" t="t" r="r" b="b"/>
              <a:pathLst>
                <a:path w="2432" h="2317" extrusionOk="0">
                  <a:moveTo>
                    <a:pt x="1186" y="487"/>
                  </a:moveTo>
                  <a:cubicBezTo>
                    <a:pt x="2130" y="487"/>
                    <a:pt x="2101" y="1859"/>
                    <a:pt x="1184" y="1859"/>
                  </a:cubicBezTo>
                  <a:cubicBezTo>
                    <a:pt x="1155" y="1859"/>
                    <a:pt x="1126" y="1858"/>
                    <a:pt x="1095" y="1855"/>
                  </a:cubicBezTo>
                  <a:cubicBezTo>
                    <a:pt x="730" y="1825"/>
                    <a:pt x="487" y="1612"/>
                    <a:pt x="487" y="1217"/>
                  </a:cubicBezTo>
                  <a:cubicBezTo>
                    <a:pt x="487" y="761"/>
                    <a:pt x="761" y="518"/>
                    <a:pt x="1186" y="487"/>
                  </a:cubicBezTo>
                  <a:close/>
                  <a:moveTo>
                    <a:pt x="1186" y="1"/>
                  </a:moveTo>
                  <a:cubicBezTo>
                    <a:pt x="1177" y="1"/>
                    <a:pt x="1167" y="1"/>
                    <a:pt x="1158" y="2"/>
                  </a:cubicBezTo>
                  <a:lnTo>
                    <a:pt x="1158" y="2"/>
                  </a:lnTo>
                  <a:cubicBezTo>
                    <a:pt x="475" y="44"/>
                    <a:pt x="31" y="497"/>
                    <a:pt x="1" y="1186"/>
                  </a:cubicBezTo>
                  <a:cubicBezTo>
                    <a:pt x="1" y="1825"/>
                    <a:pt x="457" y="2281"/>
                    <a:pt x="1095" y="2311"/>
                  </a:cubicBezTo>
                  <a:cubicBezTo>
                    <a:pt x="1136" y="2315"/>
                    <a:pt x="1176" y="2317"/>
                    <a:pt x="1216" y="2317"/>
                  </a:cubicBezTo>
                  <a:cubicBezTo>
                    <a:pt x="1805" y="2317"/>
                    <a:pt x="2313" y="1902"/>
                    <a:pt x="2341" y="1247"/>
                  </a:cubicBezTo>
                  <a:cubicBezTo>
                    <a:pt x="2431" y="588"/>
                    <a:pt x="1901" y="47"/>
                    <a:pt x="1216" y="3"/>
                  </a:cubicBezTo>
                  <a:lnTo>
                    <a:pt x="1216" y="3"/>
                  </a:lnTo>
                  <a:cubicBezTo>
                    <a:pt x="1206" y="2"/>
                    <a:pt x="1197" y="1"/>
                    <a:pt x="118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5"/>
            <p:cNvSpPr/>
            <p:nvPr/>
          </p:nvSpPr>
          <p:spPr>
            <a:xfrm>
              <a:off x="3616600" y="1565675"/>
              <a:ext cx="88925" cy="77525"/>
            </a:xfrm>
            <a:custGeom>
              <a:avLst/>
              <a:gdLst/>
              <a:ahLst/>
              <a:cxnLst/>
              <a:rect l="l" t="t" r="r" b="b"/>
              <a:pathLst>
                <a:path w="3557" h="3101" extrusionOk="0">
                  <a:moveTo>
                    <a:pt x="1733" y="0"/>
                  </a:moveTo>
                  <a:cubicBezTo>
                    <a:pt x="973" y="0"/>
                    <a:pt x="304" y="395"/>
                    <a:pt x="213" y="1277"/>
                  </a:cubicBezTo>
                  <a:cubicBezTo>
                    <a:pt x="0" y="2401"/>
                    <a:pt x="669" y="3100"/>
                    <a:pt x="1763" y="3100"/>
                  </a:cubicBezTo>
                  <a:cubicBezTo>
                    <a:pt x="2857" y="3040"/>
                    <a:pt x="3557" y="2249"/>
                    <a:pt x="3253" y="1033"/>
                  </a:cubicBezTo>
                  <a:cubicBezTo>
                    <a:pt x="3101" y="395"/>
                    <a:pt x="2371" y="0"/>
                    <a:pt x="1733"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5"/>
            <p:cNvSpPr/>
            <p:nvPr/>
          </p:nvSpPr>
          <p:spPr>
            <a:xfrm>
              <a:off x="3615075" y="1560350"/>
              <a:ext cx="91975" cy="88950"/>
            </a:xfrm>
            <a:custGeom>
              <a:avLst/>
              <a:gdLst/>
              <a:ahLst/>
              <a:cxnLst/>
              <a:rect l="l" t="t" r="r" b="b"/>
              <a:pathLst>
                <a:path w="3679" h="3558" extrusionOk="0">
                  <a:moveTo>
                    <a:pt x="1756" y="484"/>
                  </a:moveTo>
                  <a:cubicBezTo>
                    <a:pt x="1768" y="486"/>
                    <a:pt x="1781" y="487"/>
                    <a:pt x="1794" y="487"/>
                  </a:cubicBezTo>
                  <a:cubicBezTo>
                    <a:pt x="2615" y="487"/>
                    <a:pt x="3222" y="1094"/>
                    <a:pt x="3162" y="1976"/>
                  </a:cubicBezTo>
                  <a:cubicBezTo>
                    <a:pt x="3079" y="2668"/>
                    <a:pt x="2517" y="3082"/>
                    <a:pt x="1867" y="3082"/>
                  </a:cubicBezTo>
                  <a:cubicBezTo>
                    <a:pt x="1803" y="3082"/>
                    <a:pt x="1738" y="3078"/>
                    <a:pt x="1672" y="3070"/>
                  </a:cubicBezTo>
                  <a:cubicBezTo>
                    <a:pt x="943" y="3040"/>
                    <a:pt x="456" y="2553"/>
                    <a:pt x="456" y="1824"/>
                  </a:cubicBezTo>
                  <a:cubicBezTo>
                    <a:pt x="456" y="973"/>
                    <a:pt x="943" y="487"/>
                    <a:pt x="1733" y="487"/>
                  </a:cubicBezTo>
                  <a:cubicBezTo>
                    <a:pt x="1741" y="486"/>
                    <a:pt x="1749" y="485"/>
                    <a:pt x="1756" y="484"/>
                  </a:cubicBezTo>
                  <a:close/>
                  <a:moveTo>
                    <a:pt x="1794" y="0"/>
                  </a:moveTo>
                  <a:cubicBezTo>
                    <a:pt x="1788" y="0"/>
                    <a:pt x="1783" y="0"/>
                    <a:pt x="1777" y="1"/>
                  </a:cubicBezTo>
                  <a:lnTo>
                    <a:pt x="1777" y="1"/>
                  </a:lnTo>
                  <a:cubicBezTo>
                    <a:pt x="663" y="38"/>
                    <a:pt x="1" y="735"/>
                    <a:pt x="1" y="1824"/>
                  </a:cubicBezTo>
                  <a:cubicBezTo>
                    <a:pt x="1" y="2797"/>
                    <a:pt x="730" y="3496"/>
                    <a:pt x="1672" y="3557"/>
                  </a:cubicBezTo>
                  <a:cubicBezTo>
                    <a:pt x="1697" y="3557"/>
                    <a:pt x="1721" y="3558"/>
                    <a:pt x="1745" y="3558"/>
                  </a:cubicBezTo>
                  <a:cubicBezTo>
                    <a:pt x="2690" y="3558"/>
                    <a:pt x="3559" y="2984"/>
                    <a:pt x="3648" y="1976"/>
                  </a:cubicBezTo>
                  <a:cubicBezTo>
                    <a:pt x="3678" y="821"/>
                    <a:pt x="2888" y="0"/>
                    <a:pt x="179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5"/>
            <p:cNvSpPr/>
            <p:nvPr/>
          </p:nvSpPr>
          <p:spPr>
            <a:xfrm>
              <a:off x="3741975" y="1616375"/>
              <a:ext cx="62350" cy="54950"/>
            </a:xfrm>
            <a:custGeom>
              <a:avLst/>
              <a:gdLst/>
              <a:ahLst/>
              <a:cxnLst/>
              <a:rect l="l" t="t" r="r" b="b"/>
              <a:pathLst>
                <a:path w="2494" h="2198" extrusionOk="0">
                  <a:moveTo>
                    <a:pt x="1313" y="0"/>
                  </a:moveTo>
                  <a:cubicBezTo>
                    <a:pt x="1270" y="0"/>
                    <a:pt x="1228" y="3"/>
                    <a:pt x="1186" y="9"/>
                  </a:cubicBezTo>
                  <a:cubicBezTo>
                    <a:pt x="669" y="9"/>
                    <a:pt x="213" y="252"/>
                    <a:pt x="122" y="920"/>
                  </a:cubicBezTo>
                  <a:cubicBezTo>
                    <a:pt x="1" y="1711"/>
                    <a:pt x="457" y="2197"/>
                    <a:pt x="1216" y="2197"/>
                  </a:cubicBezTo>
                  <a:cubicBezTo>
                    <a:pt x="2037" y="2197"/>
                    <a:pt x="2493" y="1589"/>
                    <a:pt x="2280" y="768"/>
                  </a:cubicBezTo>
                  <a:cubicBezTo>
                    <a:pt x="2197" y="271"/>
                    <a:pt x="1738" y="0"/>
                    <a:pt x="1313"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5"/>
            <p:cNvSpPr/>
            <p:nvPr/>
          </p:nvSpPr>
          <p:spPr>
            <a:xfrm>
              <a:off x="3738175" y="1609725"/>
              <a:ext cx="69950" cy="66275"/>
            </a:xfrm>
            <a:custGeom>
              <a:avLst/>
              <a:gdLst/>
              <a:ahLst/>
              <a:cxnLst/>
              <a:rect l="l" t="t" r="r" b="b"/>
              <a:pathLst>
                <a:path w="2798" h="2651" extrusionOk="0">
                  <a:moveTo>
                    <a:pt x="1338" y="487"/>
                  </a:moveTo>
                  <a:cubicBezTo>
                    <a:pt x="2524" y="487"/>
                    <a:pt x="2495" y="2193"/>
                    <a:pt x="1366" y="2193"/>
                  </a:cubicBezTo>
                  <a:cubicBezTo>
                    <a:pt x="1337" y="2193"/>
                    <a:pt x="1307" y="2192"/>
                    <a:pt x="1277" y="2189"/>
                  </a:cubicBezTo>
                  <a:cubicBezTo>
                    <a:pt x="821" y="2159"/>
                    <a:pt x="457" y="1855"/>
                    <a:pt x="457" y="1369"/>
                  </a:cubicBezTo>
                  <a:cubicBezTo>
                    <a:pt x="457" y="822"/>
                    <a:pt x="761" y="487"/>
                    <a:pt x="1338" y="487"/>
                  </a:cubicBezTo>
                  <a:close/>
                  <a:moveTo>
                    <a:pt x="1338" y="1"/>
                  </a:moveTo>
                  <a:cubicBezTo>
                    <a:pt x="1330" y="1"/>
                    <a:pt x="1321" y="1"/>
                    <a:pt x="1314" y="2"/>
                  </a:cubicBezTo>
                  <a:lnTo>
                    <a:pt x="1314" y="2"/>
                  </a:lnTo>
                  <a:cubicBezTo>
                    <a:pt x="536" y="41"/>
                    <a:pt x="1" y="527"/>
                    <a:pt x="1" y="1369"/>
                  </a:cubicBezTo>
                  <a:cubicBezTo>
                    <a:pt x="1" y="2098"/>
                    <a:pt x="548" y="2615"/>
                    <a:pt x="1277" y="2645"/>
                  </a:cubicBezTo>
                  <a:cubicBezTo>
                    <a:pt x="1322" y="2649"/>
                    <a:pt x="1367" y="2651"/>
                    <a:pt x="1411" y="2651"/>
                  </a:cubicBezTo>
                  <a:cubicBezTo>
                    <a:pt x="2111" y="2651"/>
                    <a:pt x="2677" y="2202"/>
                    <a:pt x="2706" y="1430"/>
                  </a:cubicBezTo>
                  <a:cubicBezTo>
                    <a:pt x="2797" y="639"/>
                    <a:pt x="2189" y="1"/>
                    <a:pt x="133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5"/>
            <p:cNvSpPr/>
            <p:nvPr/>
          </p:nvSpPr>
          <p:spPr>
            <a:xfrm>
              <a:off x="3735900" y="1502600"/>
              <a:ext cx="74500" cy="64600"/>
            </a:xfrm>
            <a:custGeom>
              <a:avLst/>
              <a:gdLst/>
              <a:ahLst/>
              <a:cxnLst/>
              <a:rect l="l" t="t" r="r" b="b"/>
              <a:pathLst>
                <a:path w="2980" h="2584" extrusionOk="0">
                  <a:moveTo>
                    <a:pt x="1429" y="0"/>
                  </a:moveTo>
                  <a:cubicBezTo>
                    <a:pt x="791" y="0"/>
                    <a:pt x="244" y="304"/>
                    <a:pt x="152" y="1064"/>
                  </a:cubicBezTo>
                  <a:cubicBezTo>
                    <a:pt x="0" y="2006"/>
                    <a:pt x="517" y="2584"/>
                    <a:pt x="1459" y="2584"/>
                  </a:cubicBezTo>
                  <a:cubicBezTo>
                    <a:pt x="2371" y="2523"/>
                    <a:pt x="2979" y="1885"/>
                    <a:pt x="2736" y="851"/>
                  </a:cubicBezTo>
                  <a:cubicBezTo>
                    <a:pt x="2584" y="304"/>
                    <a:pt x="1976" y="0"/>
                    <a:pt x="1429"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5"/>
            <p:cNvSpPr/>
            <p:nvPr/>
          </p:nvSpPr>
          <p:spPr>
            <a:xfrm>
              <a:off x="3732850" y="1496525"/>
              <a:ext cx="79825" cy="76025"/>
            </a:xfrm>
            <a:custGeom>
              <a:avLst/>
              <a:gdLst/>
              <a:ahLst/>
              <a:cxnLst/>
              <a:rect l="l" t="t" r="r" b="b"/>
              <a:pathLst>
                <a:path w="3193" h="3041" extrusionOk="0">
                  <a:moveTo>
                    <a:pt x="1551" y="486"/>
                  </a:moveTo>
                  <a:cubicBezTo>
                    <a:pt x="2250" y="486"/>
                    <a:pt x="2736" y="1003"/>
                    <a:pt x="2645" y="1702"/>
                  </a:cubicBezTo>
                  <a:cubicBezTo>
                    <a:pt x="2589" y="2266"/>
                    <a:pt x="2114" y="2621"/>
                    <a:pt x="1561" y="2621"/>
                  </a:cubicBezTo>
                  <a:cubicBezTo>
                    <a:pt x="1517" y="2621"/>
                    <a:pt x="1474" y="2618"/>
                    <a:pt x="1429" y="2614"/>
                  </a:cubicBezTo>
                  <a:cubicBezTo>
                    <a:pt x="882" y="2584"/>
                    <a:pt x="487" y="2219"/>
                    <a:pt x="487" y="1611"/>
                  </a:cubicBezTo>
                  <a:cubicBezTo>
                    <a:pt x="487" y="912"/>
                    <a:pt x="913" y="547"/>
                    <a:pt x="1551" y="486"/>
                  </a:cubicBezTo>
                  <a:close/>
                  <a:moveTo>
                    <a:pt x="1551" y="0"/>
                  </a:moveTo>
                  <a:cubicBezTo>
                    <a:pt x="1544" y="0"/>
                    <a:pt x="1537" y="0"/>
                    <a:pt x="1531" y="1"/>
                  </a:cubicBezTo>
                  <a:lnTo>
                    <a:pt x="1531" y="1"/>
                  </a:lnTo>
                  <a:cubicBezTo>
                    <a:pt x="600" y="39"/>
                    <a:pt x="31" y="645"/>
                    <a:pt x="1" y="1550"/>
                  </a:cubicBezTo>
                  <a:cubicBezTo>
                    <a:pt x="1" y="2401"/>
                    <a:pt x="609" y="3009"/>
                    <a:pt x="1429" y="3040"/>
                  </a:cubicBezTo>
                  <a:cubicBezTo>
                    <a:pt x="1454" y="3040"/>
                    <a:pt x="1479" y="3041"/>
                    <a:pt x="1503" y="3041"/>
                  </a:cubicBezTo>
                  <a:cubicBezTo>
                    <a:pt x="2353" y="3041"/>
                    <a:pt x="3072" y="2529"/>
                    <a:pt x="3101" y="1672"/>
                  </a:cubicBezTo>
                  <a:cubicBezTo>
                    <a:pt x="3192" y="730"/>
                    <a:pt x="2493" y="0"/>
                    <a:pt x="155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5"/>
            <p:cNvSpPr/>
            <p:nvPr/>
          </p:nvSpPr>
          <p:spPr>
            <a:xfrm>
              <a:off x="3688775" y="1846750"/>
              <a:ext cx="53225" cy="47200"/>
            </a:xfrm>
            <a:custGeom>
              <a:avLst/>
              <a:gdLst/>
              <a:ahLst/>
              <a:cxnLst/>
              <a:rect l="l" t="t" r="r" b="b"/>
              <a:pathLst>
                <a:path w="2129" h="1888" extrusionOk="0">
                  <a:moveTo>
                    <a:pt x="1101" y="1"/>
                  </a:moveTo>
                  <a:cubicBezTo>
                    <a:pt x="1079" y="1"/>
                    <a:pt x="1056" y="2"/>
                    <a:pt x="1034" y="3"/>
                  </a:cubicBezTo>
                  <a:cubicBezTo>
                    <a:pt x="578" y="3"/>
                    <a:pt x="214" y="247"/>
                    <a:pt x="122" y="763"/>
                  </a:cubicBezTo>
                  <a:cubicBezTo>
                    <a:pt x="1" y="1462"/>
                    <a:pt x="396" y="1888"/>
                    <a:pt x="1065" y="1888"/>
                  </a:cubicBezTo>
                  <a:cubicBezTo>
                    <a:pt x="1733" y="1888"/>
                    <a:pt x="2129" y="1371"/>
                    <a:pt x="1946" y="672"/>
                  </a:cubicBezTo>
                  <a:cubicBezTo>
                    <a:pt x="1831" y="242"/>
                    <a:pt x="1473" y="1"/>
                    <a:pt x="1101"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5"/>
            <p:cNvSpPr/>
            <p:nvPr/>
          </p:nvSpPr>
          <p:spPr>
            <a:xfrm>
              <a:off x="3684975" y="1839975"/>
              <a:ext cx="60075" cy="58575"/>
            </a:xfrm>
            <a:custGeom>
              <a:avLst/>
              <a:gdLst/>
              <a:ahLst/>
              <a:cxnLst/>
              <a:rect l="l" t="t" r="r" b="b"/>
              <a:pathLst>
                <a:path w="2403" h="2343" extrusionOk="0">
                  <a:moveTo>
                    <a:pt x="1186" y="518"/>
                  </a:moveTo>
                  <a:cubicBezTo>
                    <a:pt x="2169" y="518"/>
                    <a:pt x="2102" y="1887"/>
                    <a:pt x="1185" y="1887"/>
                  </a:cubicBezTo>
                  <a:cubicBezTo>
                    <a:pt x="1166" y="1887"/>
                    <a:pt x="1146" y="1887"/>
                    <a:pt x="1126" y="1885"/>
                  </a:cubicBezTo>
                  <a:cubicBezTo>
                    <a:pt x="730" y="1855"/>
                    <a:pt x="518" y="1612"/>
                    <a:pt x="518" y="1247"/>
                  </a:cubicBezTo>
                  <a:cubicBezTo>
                    <a:pt x="518" y="791"/>
                    <a:pt x="761" y="548"/>
                    <a:pt x="1186" y="518"/>
                  </a:cubicBezTo>
                  <a:close/>
                  <a:moveTo>
                    <a:pt x="1186" y="1"/>
                  </a:moveTo>
                  <a:cubicBezTo>
                    <a:pt x="1168" y="1"/>
                    <a:pt x="1150" y="3"/>
                    <a:pt x="1133" y="7"/>
                  </a:cubicBezTo>
                  <a:lnTo>
                    <a:pt x="1133" y="7"/>
                  </a:lnTo>
                  <a:cubicBezTo>
                    <a:pt x="494" y="86"/>
                    <a:pt x="60" y="535"/>
                    <a:pt x="1" y="1186"/>
                  </a:cubicBezTo>
                  <a:cubicBezTo>
                    <a:pt x="1" y="1825"/>
                    <a:pt x="457" y="2280"/>
                    <a:pt x="1095" y="2341"/>
                  </a:cubicBezTo>
                  <a:cubicBezTo>
                    <a:pt x="1118" y="2342"/>
                    <a:pt x="1140" y="2343"/>
                    <a:pt x="1162" y="2343"/>
                  </a:cubicBezTo>
                  <a:cubicBezTo>
                    <a:pt x="1800" y="2343"/>
                    <a:pt x="2313" y="1924"/>
                    <a:pt x="2372" y="1277"/>
                  </a:cubicBezTo>
                  <a:cubicBezTo>
                    <a:pt x="2402" y="548"/>
                    <a:pt x="1885" y="1"/>
                    <a:pt x="118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5"/>
            <p:cNvSpPr/>
            <p:nvPr/>
          </p:nvSpPr>
          <p:spPr>
            <a:xfrm>
              <a:off x="3662500" y="1304850"/>
              <a:ext cx="142875" cy="148375"/>
            </a:xfrm>
            <a:custGeom>
              <a:avLst/>
              <a:gdLst/>
              <a:ahLst/>
              <a:cxnLst/>
              <a:rect l="l" t="t" r="r" b="b"/>
              <a:pathLst>
                <a:path w="5715" h="5935" extrusionOk="0">
                  <a:moveTo>
                    <a:pt x="2717" y="1"/>
                  </a:moveTo>
                  <a:cubicBezTo>
                    <a:pt x="2430" y="1"/>
                    <a:pt x="2184" y="7"/>
                    <a:pt x="2025" y="7"/>
                  </a:cubicBezTo>
                  <a:cubicBezTo>
                    <a:pt x="0" y="7"/>
                    <a:pt x="349" y="2500"/>
                    <a:pt x="2233" y="2500"/>
                  </a:cubicBezTo>
                  <a:cubicBezTo>
                    <a:pt x="2245" y="2500"/>
                    <a:pt x="2256" y="2500"/>
                    <a:pt x="2268" y="2500"/>
                  </a:cubicBezTo>
                  <a:cubicBezTo>
                    <a:pt x="2268" y="2500"/>
                    <a:pt x="2389" y="3807"/>
                    <a:pt x="2359" y="5934"/>
                  </a:cubicBezTo>
                  <a:lnTo>
                    <a:pt x="3879" y="5934"/>
                  </a:lnTo>
                  <a:cubicBezTo>
                    <a:pt x="3879" y="4779"/>
                    <a:pt x="3788" y="2348"/>
                    <a:pt x="3788" y="2348"/>
                  </a:cubicBezTo>
                  <a:lnTo>
                    <a:pt x="3788" y="2348"/>
                  </a:lnTo>
                  <a:cubicBezTo>
                    <a:pt x="3917" y="2367"/>
                    <a:pt x="4041" y="2377"/>
                    <a:pt x="4159" y="2377"/>
                  </a:cubicBezTo>
                  <a:cubicBezTo>
                    <a:pt x="5151" y="2377"/>
                    <a:pt x="5715" y="1711"/>
                    <a:pt x="5307" y="706"/>
                  </a:cubicBezTo>
                  <a:cubicBezTo>
                    <a:pt x="5120" y="73"/>
                    <a:pt x="3684" y="1"/>
                    <a:pt x="2717"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5"/>
            <p:cNvSpPr/>
            <p:nvPr/>
          </p:nvSpPr>
          <p:spPr>
            <a:xfrm>
              <a:off x="3669275" y="1298825"/>
              <a:ext cx="146100" cy="160850"/>
            </a:xfrm>
            <a:custGeom>
              <a:avLst/>
              <a:gdLst/>
              <a:ahLst/>
              <a:cxnLst/>
              <a:rect l="l" t="t" r="r" b="b"/>
              <a:pathLst>
                <a:path w="5844" h="6434" extrusionOk="0">
                  <a:moveTo>
                    <a:pt x="2885" y="1"/>
                  </a:moveTo>
                  <a:cubicBezTo>
                    <a:pt x="2673" y="1"/>
                    <a:pt x="2474" y="5"/>
                    <a:pt x="2301" y="5"/>
                  </a:cubicBezTo>
                  <a:cubicBezTo>
                    <a:pt x="1389" y="5"/>
                    <a:pt x="295" y="127"/>
                    <a:pt x="143" y="1221"/>
                  </a:cubicBezTo>
                  <a:cubicBezTo>
                    <a:pt x="1" y="2242"/>
                    <a:pt x="891" y="2892"/>
                    <a:pt x="1800" y="3000"/>
                  </a:cubicBezTo>
                  <a:lnTo>
                    <a:pt x="1800" y="3000"/>
                  </a:lnTo>
                  <a:cubicBezTo>
                    <a:pt x="1871" y="4075"/>
                    <a:pt x="1845" y="5127"/>
                    <a:pt x="1845" y="6206"/>
                  </a:cubicBezTo>
                  <a:cubicBezTo>
                    <a:pt x="1845" y="6339"/>
                    <a:pt x="1953" y="6407"/>
                    <a:pt x="2064" y="6407"/>
                  </a:cubicBezTo>
                  <a:cubicBezTo>
                    <a:pt x="2181" y="6407"/>
                    <a:pt x="2301" y="6331"/>
                    <a:pt x="2301" y="6175"/>
                  </a:cubicBezTo>
                  <a:cubicBezTo>
                    <a:pt x="2361" y="5020"/>
                    <a:pt x="2361" y="3896"/>
                    <a:pt x="2240" y="2741"/>
                  </a:cubicBezTo>
                  <a:cubicBezTo>
                    <a:pt x="2240" y="2589"/>
                    <a:pt x="2118" y="2528"/>
                    <a:pt x="1997" y="2528"/>
                  </a:cubicBezTo>
                  <a:cubicBezTo>
                    <a:pt x="1328" y="2467"/>
                    <a:pt x="416" y="1981"/>
                    <a:pt x="629" y="1160"/>
                  </a:cubicBezTo>
                  <a:cubicBezTo>
                    <a:pt x="825" y="517"/>
                    <a:pt x="1561" y="491"/>
                    <a:pt x="2127" y="491"/>
                  </a:cubicBezTo>
                  <a:cubicBezTo>
                    <a:pt x="2176" y="491"/>
                    <a:pt x="2224" y="492"/>
                    <a:pt x="2270" y="492"/>
                  </a:cubicBezTo>
                  <a:cubicBezTo>
                    <a:pt x="2848" y="492"/>
                    <a:pt x="3456" y="492"/>
                    <a:pt x="3972" y="613"/>
                  </a:cubicBezTo>
                  <a:cubicBezTo>
                    <a:pt x="4337" y="704"/>
                    <a:pt x="4520" y="765"/>
                    <a:pt x="4702" y="1069"/>
                  </a:cubicBezTo>
                  <a:cubicBezTo>
                    <a:pt x="5291" y="1952"/>
                    <a:pt x="4282" y="2408"/>
                    <a:pt x="3556" y="2408"/>
                  </a:cubicBezTo>
                  <a:cubicBezTo>
                    <a:pt x="3532" y="2408"/>
                    <a:pt x="3509" y="2407"/>
                    <a:pt x="3486" y="2406"/>
                  </a:cubicBezTo>
                  <a:cubicBezTo>
                    <a:pt x="3365" y="2406"/>
                    <a:pt x="3243" y="2528"/>
                    <a:pt x="3243" y="2619"/>
                  </a:cubicBezTo>
                  <a:cubicBezTo>
                    <a:pt x="3304" y="3805"/>
                    <a:pt x="3334" y="4990"/>
                    <a:pt x="3334" y="6206"/>
                  </a:cubicBezTo>
                  <a:cubicBezTo>
                    <a:pt x="3334" y="6358"/>
                    <a:pt x="3456" y="6434"/>
                    <a:pt x="3577" y="6434"/>
                  </a:cubicBezTo>
                  <a:cubicBezTo>
                    <a:pt x="3699" y="6434"/>
                    <a:pt x="3820" y="6358"/>
                    <a:pt x="3820" y="6206"/>
                  </a:cubicBezTo>
                  <a:cubicBezTo>
                    <a:pt x="3820" y="5100"/>
                    <a:pt x="3794" y="3994"/>
                    <a:pt x="3766" y="2864"/>
                  </a:cubicBezTo>
                  <a:lnTo>
                    <a:pt x="3766" y="2864"/>
                  </a:lnTo>
                  <a:cubicBezTo>
                    <a:pt x="4837" y="2820"/>
                    <a:pt x="5844" y="2130"/>
                    <a:pt x="5279" y="917"/>
                  </a:cubicBezTo>
                  <a:cubicBezTo>
                    <a:pt x="4910" y="80"/>
                    <a:pt x="3784" y="1"/>
                    <a:pt x="2885"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5"/>
            <p:cNvSpPr/>
            <p:nvPr/>
          </p:nvSpPr>
          <p:spPr>
            <a:xfrm>
              <a:off x="3684550" y="1930400"/>
              <a:ext cx="143200" cy="148975"/>
            </a:xfrm>
            <a:custGeom>
              <a:avLst/>
              <a:gdLst/>
              <a:ahLst/>
              <a:cxnLst/>
              <a:rect l="l" t="t" r="r" b="b"/>
              <a:pathLst>
                <a:path w="5728" h="5959" extrusionOk="0">
                  <a:moveTo>
                    <a:pt x="3270" y="1"/>
                  </a:moveTo>
                  <a:lnTo>
                    <a:pt x="1781" y="31"/>
                  </a:lnTo>
                  <a:cubicBezTo>
                    <a:pt x="1811" y="1186"/>
                    <a:pt x="1933" y="3618"/>
                    <a:pt x="1933" y="3618"/>
                  </a:cubicBezTo>
                  <a:cubicBezTo>
                    <a:pt x="1825" y="3605"/>
                    <a:pt x="1721" y="3598"/>
                    <a:pt x="1621" y="3598"/>
                  </a:cubicBezTo>
                  <a:cubicBezTo>
                    <a:pt x="592" y="3598"/>
                    <a:pt x="0" y="4292"/>
                    <a:pt x="443" y="5290"/>
                  </a:cubicBezTo>
                  <a:cubicBezTo>
                    <a:pt x="620" y="5858"/>
                    <a:pt x="1642" y="5959"/>
                    <a:pt x="2542" y="5959"/>
                  </a:cubicBezTo>
                  <a:cubicBezTo>
                    <a:pt x="3038" y="5959"/>
                    <a:pt x="3497" y="5928"/>
                    <a:pt x="3757" y="5928"/>
                  </a:cubicBezTo>
                  <a:cubicBezTo>
                    <a:pt x="5727" y="5868"/>
                    <a:pt x="5352" y="3433"/>
                    <a:pt x="3494" y="3433"/>
                  </a:cubicBezTo>
                  <a:cubicBezTo>
                    <a:pt x="3460" y="3433"/>
                    <a:pt x="3426" y="3434"/>
                    <a:pt x="3392" y="3436"/>
                  </a:cubicBezTo>
                  <a:cubicBezTo>
                    <a:pt x="3392" y="3436"/>
                    <a:pt x="3270" y="2129"/>
                    <a:pt x="3270"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5"/>
            <p:cNvSpPr/>
            <p:nvPr/>
          </p:nvSpPr>
          <p:spPr>
            <a:xfrm>
              <a:off x="3673075" y="1923950"/>
              <a:ext cx="144750" cy="160500"/>
            </a:xfrm>
            <a:custGeom>
              <a:avLst/>
              <a:gdLst/>
              <a:ahLst/>
              <a:cxnLst/>
              <a:rect l="l" t="t" r="r" b="b"/>
              <a:pathLst>
                <a:path w="5790" h="6420" extrusionOk="0">
                  <a:moveTo>
                    <a:pt x="2149" y="1"/>
                  </a:moveTo>
                  <a:cubicBezTo>
                    <a:pt x="2027" y="1"/>
                    <a:pt x="1906" y="77"/>
                    <a:pt x="1906" y="229"/>
                  </a:cubicBezTo>
                  <a:cubicBezTo>
                    <a:pt x="1934" y="1334"/>
                    <a:pt x="1989" y="2440"/>
                    <a:pt x="2045" y="3571"/>
                  </a:cubicBezTo>
                  <a:lnTo>
                    <a:pt x="2045" y="3571"/>
                  </a:lnTo>
                  <a:cubicBezTo>
                    <a:pt x="996" y="3615"/>
                    <a:pt x="1" y="4356"/>
                    <a:pt x="568" y="5548"/>
                  </a:cubicBezTo>
                  <a:cubicBezTo>
                    <a:pt x="933" y="6300"/>
                    <a:pt x="1896" y="6420"/>
                    <a:pt x="2765" y="6420"/>
                  </a:cubicBezTo>
                  <a:cubicBezTo>
                    <a:pt x="3055" y="6420"/>
                    <a:pt x="3334" y="6406"/>
                    <a:pt x="3577" y="6399"/>
                  </a:cubicBezTo>
                  <a:cubicBezTo>
                    <a:pt x="4489" y="6338"/>
                    <a:pt x="5583" y="6247"/>
                    <a:pt x="5705" y="5122"/>
                  </a:cubicBezTo>
                  <a:cubicBezTo>
                    <a:pt x="5789" y="4109"/>
                    <a:pt x="4936" y="3513"/>
                    <a:pt x="4013" y="3406"/>
                  </a:cubicBezTo>
                  <a:lnTo>
                    <a:pt x="4013" y="3406"/>
                  </a:lnTo>
                  <a:cubicBezTo>
                    <a:pt x="3908" y="2344"/>
                    <a:pt x="3881" y="1257"/>
                    <a:pt x="3881" y="198"/>
                  </a:cubicBezTo>
                  <a:cubicBezTo>
                    <a:pt x="3910" y="83"/>
                    <a:pt x="3817" y="23"/>
                    <a:pt x="3710" y="23"/>
                  </a:cubicBezTo>
                  <a:cubicBezTo>
                    <a:pt x="3591" y="23"/>
                    <a:pt x="3456" y="98"/>
                    <a:pt x="3456" y="259"/>
                  </a:cubicBezTo>
                  <a:cubicBezTo>
                    <a:pt x="3456" y="1414"/>
                    <a:pt x="3486" y="2539"/>
                    <a:pt x="3608" y="3694"/>
                  </a:cubicBezTo>
                  <a:cubicBezTo>
                    <a:pt x="3608" y="3815"/>
                    <a:pt x="3729" y="3906"/>
                    <a:pt x="3820" y="3906"/>
                  </a:cubicBezTo>
                  <a:cubicBezTo>
                    <a:pt x="4520" y="3906"/>
                    <a:pt x="5462" y="4362"/>
                    <a:pt x="5249" y="5244"/>
                  </a:cubicBezTo>
                  <a:cubicBezTo>
                    <a:pt x="5053" y="5917"/>
                    <a:pt x="4338" y="5943"/>
                    <a:pt x="3751" y="5943"/>
                  </a:cubicBezTo>
                  <a:cubicBezTo>
                    <a:pt x="3702" y="5943"/>
                    <a:pt x="3654" y="5943"/>
                    <a:pt x="3608" y="5943"/>
                  </a:cubicBezTo>
                  <a:cubicBezTo>
                    <a:pt x="3415" y="5943"/>
                    <a:pt x="3219" y="5946"/>
                    <a:pt x="3025" y="5946"/>
                  </a:cubicBezTo>
                  <a:cubicBezTo>
                    <a:pt x="2635" y="5946"/>
                    <a:pt x="2250" y="5933"/>
                    <a:pt x="1906" y="5852"/>
                  </a:cubicBezTo>
                  <a:cubicBezTo>
                    <a:pt x="1541" y="5791"/>
                    <a:pt x="1358" y="5700"/>
                    <a:pt x="1146" y="5396"/>
                  </a:cubicBezTo>
                  <a:cubicBezTo>
                    <a:pt x="498" y="4483"/>
                    <a:pt x="1476" y="4027"/>
                    <a:pt x="2229" y="4027"/>
                  </a:cubicBezTo>
                  <a:cubicBezTo>
                    <a:pt x="2253" y="4027"/>
                    <a:pt x="2277" y="4027"/>
                    <a:pt x="2301" y="4028"/>
                  </a:cubicBezTo>
                  <a:cubicBezTo>
                    <a:pt x="2422" y="4028"/>
                    <a:pt x="2544" y="3906"/>
                    <a:pt x="2544" y="3815"/>
                  </a:cubicBezTo>
                  <a:cubicBezTo>
                    <a:pt x="2453" y="2630"/>
                    <a:pt x="2422" y="1444"/>
                    <a:pt x="2392" y="229"/>
                  </a:cubicBezTo>
                  <a:cubicBezTo>
                    <a:pt x="2392" y="77"/>
                    <a:pt x="2270" y="1"/>
                    <a:pt x="2149"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5"/>
            <p:cNvSpPr/>
            <p:nvPr/>
          </p:nvSpPr>
          <p:spPr>
            <a:xfrm>
              <a:off x="3979825" y="1601425"/>
              <a:ext cx="153075" cy="119800"/>
            </a:xfrm>
            <a:custGeom>
              <a:avLst/>
              <a:gdLst/>
              <a:ahLst/>
              <a:cxnLst/>
              <a:rect l="l" t="t" r="r" b="b"/>
              <a:pathLst>
                <a:path w="6123" h="4792" extrusionOk="0">
                  <a:moveTo>
                    <a:pt x="4556" y="0"/>
                  </a:moveTo>
                  <a:cubicBezTo>
                    <a:pt x="3763" y="0"/>
                    <a:pt x="3349" y="718"/>
                    <a:pt x="3526" y="1731"/>
                  </a:cubicBezTo>
                  <a:cubicBezTo>
                    <a:pt x="3526" y="1731"/>
                    <a:pt x="1095" y="1853"/>
                    <a:pt x="0" y="1914"/>
                  </a:cubicBezTo>
                  <a:lnTo>
                    <a:pt x="122" y="3403"/>
                  </a:lnTo>
                  <a:cubicBezTo>
                    <a:pt x="1672" y="3266"/>
                    <a:pt x="2812" y="3249"/>
                    <a:pt x="3285" y="3249"/>
                  </a:cubicBezTo>
                  <a:cubicBezTo>
                    <a:pt x="3443" y="3249"/>
                    <a:pt x="3526" y="3251"/>
                    <a:pt x="3526" y="3251"/>
                  </a:cubicBezTo>
                  <a:cubicBezTo>
                    <a:pt x="3574" y="4257"/>
                    <a:pt x="4287" y="4791"/>
                    <a:pt x="4944" y="4791"/>
                  </a:cubicBezTo>
                  <a:cubicBezTo>
                    <a:pt x="5558" y="4791"/>
                    <a:pt x="6123" y="4325"/>
                    <a:pt x="6049" y="3342"/>
                  </a:cubicBezTo>
                  <a:cubicBezTo>
                    <a:pt x="5988" y="2613"/>
                    <a:pt x="5958" y="303"/>
                    <a:pt x="5077" y="90"/>
                  </a:cubicBezTo>
                  <a:cubicBezTo>
                    <a:pt x="4889" y="29"/>
                    <a:pt x="4715" y="0"/>
                    <a:pt x="4556"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5"/>
            <p:cNvSpPr/>
            <p:nvPr/>
          </p:nvSpPr>
          <p:spPr>
            <a:xfrm>
              <a:off x="3972975" y="1592600"/>
              <a:ext cx="169500" cy="132200"/>
            </a:xfrm>
            <a:custGeom>
              <a:avLst/>
              <a:gdLst/>
              <a:ahLst/>
              <a:cxnLst/>
              <a:rect l="l" t="t" r="r" b="b"/>
              <a:pathLst>
                <a:path w="6780" h="5288" extrusionOk="0">
                  <a:moveTo>
                    <a:pt x="4876" y="0"/>
                  </a:moveTo>
                  <a:cubicBezTo>
                    <a:pt x="4062" y="0"/>
                    <a:pt x="3582" y="926"/>
                    <a:pt x="3594" y="1787"/>
                  </a:cubicBezTo>
                  <a:lnTo>
                    <a:pt x="3594" y="1787"/>
                  </a:lnTo>
                  <a:cubicBezTo>
                    <a:pt x="2514" y="1823"/>
                    <a:pt x="1409" y="1906"/>
                    <a:pt x="305" y="1963"/>
                  </a:cubicBezTo>
                  <a:cubicBezTo>
                    <a:pt x="1" y="2023"/>
                    <a:pt x="1" y="2479"/>
                    <a:pt x="305" y="2479"/>
                  </a:cubicBezTo>
                  <a:cubicBezTo>
                    <a:pt x="1490" y="2388"/>
                    <a:pt x="2676" y="2358"/>
                    <a:pt x="3831" y="2267"/>
                  </a:cubicBezTo>
                  <a:cubicBezTo>
                    <a:pt x="3983" y="2267"/>
                    <a:pt x="4104" y="2115"/>
                    <a:pt x="4074" y="1963"/>
                  </a:cubicBezTo>
                  <a:cubicBezTo>
                    <a:pt x="3931" y="1124"/>
                    <a:pt x="4417" y="631"/>
                    <a:pt x="4922" y="631"/>
                  </a:cubicBezTo>
                  <a:cubicBezTo>
                    <a:pt x="5278" y="631"/>
                    <a:pt x="5643" y="876"/>
                    <a:pt x="5806" y="1415"/>
                  </a:cubicBezTo>
                  <a:cubicBezTo>
                    <a:pt x="6019" y="1932"/>
                    <a:pt x="6019" y="2540"/>
                    <a:pt x="6050" y="3118"/>
                  </a:cubicBezTo>
                  <a:cubicBezTo>
                    <a:pt x="6080" y="3634"/>
                    <a:pt x="6202" y="4455"/>
                    <a:pt x="5624" y="4759"/>
                  </a:cubicBezTo>
                  <a:cubicBezTo>
                    <a:pt x="5477" y="4841"/>
                    <a:pt x="5334" y="4876"/>
                    <a:pt x="5198" y="4876"/>
                  </a:cubicBezTo>
                  <a:cubicBezTo>
                    <a:pt x="4574" y="4876"/>
                    <a:pt x="4093" y="4123"/>
                    <a:pt x="4044" y="3574"/>
                  </a:cubicBezTo>
                  <a:cubicBezTo>
                    <a:pt x="4044" y="3452"/>
                    <a:pt x="3922" y="3330"/>
                    <a:pt x="3800" y="3330"/>
                  </a:cubicBezTo>
                  <a:cubicBezTo>
                    <a:pt x="3679" y="3327"/>
                    <a:pt x="3557" y="3326"/>
                    <a:pt x="3434" y="3326"/>
                  </a:cubicBezTo>
                  <a:cubicBezTo>
                    <a:pt x="2426" y="3326"/>
                    <a:pt x="1399" y="3428"/>
                    <a:pt x="396" y="3482"/>
                  </a:cubicBezTo>
                  <a:cubicBezTo>
                    <a:pt x="101" y="3541"/>
                    <a:pt x="92" y="4000"/>
                    <a:pt x="369" y="4000"/>
                  </a:cubicBezTo>
                  <a:cubicBezTo>
                    <a:pt x="378" y="4000"/>
                    <a:pt x="387" y="4000"/>
                    <a:pt x="396" y="3999"/>
                  </a:cubicBezTo>
                  <a:cubicBezTo>
                    <a:pt x="1065" y="3908"/>
                    <a:pt x="1764" y="3878"/>
                    <a:pt x="2463" y="3817"/>
                  </a:cubicBezTo>
                  <a:cubicBezTo>
                    <a:pt x="2691" y="3817"/>
                    <a:pt x="3073" y="3765"/>
                    <a:pt x="3378" y="3765"/>
                  </a:cubicBezTo>
                  <a:cubicBezTo>
                    <a:pt x="3479" y="3765"/>
                    <a:pt x="3572" y="3771"/>
                    <a:pt x="3648" y="3786"/>
                  </a:cubicBezTo>
                  <a:cubicBezTo>
                    <a:pt x="3653" y="3787"/>
                    <a:pt x="3657" y="3788"/>
                    <a:pt x="3662" y="3789"/>
                  </a:cubicBezTo>
                  <a:lnTo>
                    <a:pt x="3662" y="3789"/>
                  </a:lnTo>
                  <a:cubicBezTo>
                    <a:pt x="3634" y="3872"/>
                    <a:pt x="3672" y="4095"/>
                    <a:pt x="3678" y="4095"/>
                  </a:cubicBezTo>
                  <a:cubicBezTo>
                    <a:pt x="3678" y="4095"/>
                    <a:pt x="3679" y="4094"/>
                    <a:pt x="3679" y="4090"/>
                  </a:cubicBezTo>
                  <a:cubicBezTo>
                    <a:pt x="3740" y="4364"/>
                    <a:pt x="3952" y="4668"/>
                    <a:pt x="4135" y="4850"/>
                  </a:cubicBezTo>
                  <a:cubicBezTo>
                    <a:pt x="4451" y="5143"/>
                    <a:pt x="4840" y="5287"/>
                    <a:pt x="5214" y="5287"/>
                  </a:cubicBezTo>
                  <a:cubicBezTo>
                    <a:pt x="5810" y="5287"/>
                    <a:pt x="6368" y="4922"/>
                    <a:pt x="6536" y="4212"/>
                  </a:cubicBezTo>
                  <a:cubicBezTo>
                    <a:pt x="6779" y="3239"/>
                    <a:pt x="6627" y="899"/>
                    <a:pt x="5715" y="291"/>
                  </a:cubicBezTo>
                  <a:cubicBezTo>
                    <a:pt x="5407" y="88"/>
                    <a:pt x="5126" y="0"/>
                    <a:pt x="487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5"/>
            <p:cNvSpPr/>
            <p:nvPr/>
          </p:nvSpPr>
          <p:spPr>
            <a:xfrm>
              <a:off x="3915225" y="1845300"/>
              <a:ext cx="168000" cy="134425"/>
            </a:xfrm>
            <a:custGeom>
              <a:avLst/>
              <a:gdLst/>
              <a:ahLst/>
              <a:cxnLst/>
              <a:rect l="l" t="t" r="r" b="b"/>
              <a:pathLst>
                <a:path w="6720" h="5377" extrusionOk="0">
                  <a:moveTo>
                    <a:pt x="882" y="1"/>
                  </a:moveTo>
                  <a:lnTo>
                    <a:pt x="1" y="1247"/>
                  </a:lnTo>
                  <a:cubicBezTo>
                    <a:pt x="943" y="1885"/>
                    <a:pt x="3010" y="3192"/>
                    <a:pt x="3010" y="3192"/>
                  </a:cubicBezTo>
                  <a:cubicBezTo>
                    <a:pt x="2189" y="4104"/>
                    <a:pt x="2341" y="5107"/>
                    <a:pt x="3527" y="5350"/>
                  </a:cubicBezTo>
                  <a:cubicBezTo>
                    <a:pt x="3581" y="5368"/>
                    <a:pt x="3637" y="5376"/>
                    <a:pt x="3694" y="5376"/>
                  </a:cubicBezTo>
                  <a:cubicBezTo>
                    <a:pt x="4523" y="5376"/>
                    <a:pt x="5560" y="3609"/>
                    <a:pt x="5958" y="3040"/>
                  </a:cubicBezTo>
                  <a:cubicBezTo>
                    <a:pt x="6720" y="1938"/>
                    <a:pt x="5989" y="1061"/>
                    <a:pt x="5097" y="1061"/>
                  </a:cubicBezTo>
                  <a:cubicBezTo>
                    <a:pt x="4636" y="1061"/>
                    <a:pt x="4132" y="1295"/>
                    <a:pt x="3770" y="1855"/>
                  </a:cubicBezTo>
                  <a:cubicBezTo>
                    <a:pt x="3770" y="1855"/>
                    <a:pt x="2584" y="1216"/>
                    <a:pt x="882"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5"/>
            <p:cNvSpPr/>
            <p:nvPr/>
          </p:nvSpPr>
          <p:spPr>
            <a:xfrm>
              <a:off x="3908800" y="1839675"/>
              <a:ext cx="182750" cy="146400"/>
            </a:xfrm>
            <a:custGeom>
              <a:avLst/>
              <a:gdLst/>
              <a:ahLst/>
              <a:cxnLst/>
              <a:rect l="l" t="t" r="r" b="b"/>
              <a:pathLst>
                <a:path w="7310" h="5856" extrusionOk="0">
                  <a:moveTo>
                    <a:pt x="1155" y="0"/>
                  </a:moveTo>
                  <a:cubicBezTo>
                    <a:pt x="936" y="0"/>
                    <a:pt x="826" y="295"/>
                    <a:pt x="1018" y="438"/>
                  </a:cubicBezTo>
                  <a:cubicBezTo>
                    <a:pt x="1960" y="1107"/>
                    <a:pt x="2872" y="1745"/>
                    <a:pt x="3905" y="2323"/>
                  </a:cubicBezTo>
                  <a:cubicBezTo>
                    <a:pt x="3946" y="2343"/>
                    <a:pt x="3990" y="2353"/>
                    <a:pt x="4033" y="2353"/>
                  </a:cubicBezTo>
                  <a:cubicBezTo>
                    <a:pt x="4118" y="2353"/>
                    <a:pt x="4199" y="2313"/>
                    <a:pt x="4240" y="2232"/>
                  </a:cubicBezTo>
                  <a:cubicBezTo>
                    <a:pt x="4526" y="1850"/>
                    <a:pt x="5013" y="1584"/>
                    <a:pt x="5438" y="1584"/>
                  </a:cubicBezTo>
                  <a:cubicBezTo>
                    <a:pt x="5824" y="1584"/>
                    <a:pt x="6159" y="1803"/>
                    <a:pt x="6246" y="2353"/>
                  </a:cubicBezTo>
                  <a:cubicBezTo>
                    <a:pt x="6337" y="2870"/>
                    <a:pt x="6003" y="3265"/>
                    <a:pt x="5729" y="3691"/>
                  </a:cubicBezTo>
                  <a:cubicBezTo>
                    <a:pt x="5486" y="4025"/>
                    <a:pt x="5243" y="4390"/>
                    <a:pt x="4969" y="4755"/>
                  </a:cubicBezTo>
                  <a:cubicBezTo>
                    <a:pt x="4787" y="4937"/>
                    <a:pt x="4635" y="5150"/>
                    <a:pt x="4361" y="5271"/>
                  </a:cubicBezTo>
                  <a:cubicBezTo>
                    <a:pt x="4256" y="5376"/>
                    <a:pt x="4155" y="5427"/>
                    <a:pt x="4060" y="5427"/>
                  </a:cubicBezTo>
                  <a:cubicBezTo>
                    <a:pt x="3879" y="5427"/>
                    <a:pt x="3721" y="5245"/>
                    <a:pt x="3601" y="4907"/>
                  </a:cubicBezTo>
                  <a:cubicBezTo>
                    <a:pt x="2902" y="4542"/>
                    <a:pt x="2872" y="4147"/>
                    <a:pt x="3480" y="3630"/>
                  </a:cubicBezTo>
                  <a:cubicBezTo>
                    <a:pt x="3601" y="3539"/>
                    <a:pt x="3571" y="3326"/>
                    <a:pt x="3449" y="3265"/>
                  </a:cubicBezTo>
                  <a:cubicBezTo>
                    <a:pt x="2446" y="2627"/>
                    <a:pt x="1443" y="1958"/>
                    <a:pt x="440" y="1320"/>
                  </a:cubicBezTo>
                  <a:cubicBezTo>
                    <a:pt x="394" y="1289"/>
                    <a:pt x="349" y="1275"/>
                    <a:pt x="308" y="1275"/>
                  </a:cubicBezTo>
                  <a:cubicBezTo>
                    <a:pt x="108" y="1275"/>
                    <a:pt x="0" y="1594"/>
                    <a:pt x="227" y="1745"/>
                  </a:cubicBezTo>
                  <a:cubicBezTo>
                    <a:pt x="1134" y="2340"/>
                    <a:pt x="2066" y="2935"/>
                    <a:pt x="3000" y="3554"/>
                  </a:cubicBezTo>
                  <a:lnTo>
                    <a:pt x="3000" y="3554"/>
                  </a:lnTo>
                  <a:cubicBezTo>
                    <a:pt x="2504" y="4367"/>
                    <a:pt x="2411" y="5346"/>
                    <a:pt x="3480" y="5758"/>
                  </a:cubicBezTo>
                  <a:cubicBezTo>
                    <a:pt x="3655" y="5825"/>
                    <a:pt x="3822" y="5855"/>
                    <a:pt x="3981" y="5855"/>
                  </a:cubicBezTo>
                  <a:cubicBezTo>
                    <a:pt x="4902" y="5855"/>
                    <a:pt x="5571" y="4846"/>
                    <a:pt x="6063" y="4147"/>
                  </a:cubicBezTo>
                  <a:cubicBezTo>
                    <a:pt x="6580" y="3387"/>
                    <a:pt x="7310" y="2323"/>
                    <a:pt x="6489" y="1472"/>
                  </a:cubicBezTo>
                  <a:cubicBezTo>
                    <a:pt x="6192" y="1196"/>
                    <a:pt x="5861" y="1079"/>
                    <a:pt x="5531" y="1079"/>
                  </a:cubicBezTo>
                  <a:cubicBezTo>
                    <a:pt x="4993" y="1079"/>
                    <a:pt x="4455" y="1390"/>
                    <a:pt x="4063" y="1825"/>
                  </a:cubicBezTo>
                  <a:lnTo>
                    <a:pt x="4063" y="1825"/>
                  </a:lnTo>
                  <a:cubicBezTo>
                    <a:pt x="3126" y="1275"/>
                    <a:pt x="2239" y="674"/>
                    <a:pt x="1352" y="74"/>
                  </a:cubicBezTo>
                  <a:cubicBezTo>
                    <a:pt x="1281" y="22"/>
                    <a:pt x="1214" y="0"/>
                    <a:pt x="1155"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5"/>
            <p:cNvSpPr/>
            <p:nvPr/>
          </p:nvSpPr>
          <p:spPr>
            <a:xfrm>
              <a:off x="3406100" y="1399550"/>
              <a:ext cx="155050" cy="149425"/>
            </a:xfrm>
            <a:custGeom>
              <a:avLst/>
              <a:gdLst/>
              <a:ahLst/>
              <a:cxnLst/>
              <a:rect l="l" t="t" r="r" b="b"/>
              <a:pathLst>
                <a:path w="6202" h="5977" extrusionOk="0">
                  <a:moveTo>
                    <a:pt x="3219" y="1"/>
                  </a:moveTo>
                  <a:cubicBezTo>
                    <a:pt x="2897" y="1"/>
                    <a:pt x="2539" y="148"/>
                    <a:pt x="2189" y="505"/>
                  </a:cubicBezTo>
                  <a:cubicBezTo>
                    <a:pt x="1703" y="1022"/>
                    <a:pt x="1" y="2542"/>
                    <a:pt x="426" y="3362"/>
                  </a:cubicBezTo>
                  <a:cubicBezTo>
                    <a:pt x="671" y="3913"/>
                    <a:pt x="1055" y="4179"/>
                    <a:pt x="1465" y="4179"/>
                  </a:cubicBezTo>
                  <a:cubicBezTo>
                    <a:pt x="1869" y="4179"/>
                    <a:pt x="2298" y="3921"/>
                    <a:pt x="2645" y="3423"/>
                  </a:cubicBezTo>
                  <a:cubicBezTo>
                    <a:pt x="2645" y="3423"/>
                    <a:pt x="4378" y="5186"/>
                    <a:pt x="5168" y="5976"/>
                  </a:cubicBezTo>
                  <a:lnTo>
                    <a:pt x="6201" y="4882"/>
                  </a:lnTo>
                  <a:cubicBezTo>
                    <a:pt x="4621" y="3423"/>
                    <a:pt x="3800" y="2420"/>
                    <a:pt x="3800" y="2420"/>
                  </a:cubicBezTo>
                  <a:cubicBezTo>
                    <a:pt x="4856" y="1410"/>
                    <a:pt x="4213" y="1"/>
                    <a:pt x="3219"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5"/>
            <p:cNvSpPr/>
            <p:nvPr/>
          </p:nvSpPr>
          <p:spPr>
            <a:xfrm>
              <a:off x="3403075" y="1392750"/>
              <a:ext cx="166550" cy="161725"/>
            </a:xfrm>
            <a:custGeom>
              <a:avLst/>
              <a:gdLst/>
              <a:ahLst/>
              <a:cxnLst/>
              <a:rect l="l" t="t" r="r" b="b"/>
              <a:pathLst>
                <a:path w="6662" h="6469" extrusionOk="0">
                  <a:moveTo>
                    <a:pt x="3412" y="1"/>
                  </a:moveTo>
                  <a:cubicBezTo>
                    <a:pt x="2708" y="1"/>
                    <a:pt x="2072" y="665"/>
                    <a:pt x="1611" y="1172"/>
                  </a:cubicBezTo>
                  <a:cubicBezTo>
                    <a:pt x="973" y="1780"/>
                    <a:pt x="0" y="2783"/>
                    <a:pt x="395" y="3725"/>
                  </a:cubicBezTo>
                  <a:cubicBezTo>
                    <a:pt x="641" y="4363"/>
                    <a:pt x="1074" y="4620"/>
                    <a:pt x="1541" y="4620"/>
                  </a:cubicBezTo>
                  <a:cubicBezTo>
                    <a:pt x="1987" y="4620"/>
                    <a:pt x="2465" y="4386"/>
                    <a:pt x="2843" y="4022"/>
                  </a:cubicBezTo>
                  <a:lnTo>
                    <a:pt x="2843" y="4022"/>
                  </a:lnTo>
                  <a:cubicBezTo>
                    <a:pt x="3604" y="4815"/>
                    <a:pt x="4346" y="5608"/>
                    <a:pt x="5167" y="6400"/>
                  </a:cubicBezTo>
                  <a:cubicBezTo>
                    <a:pt x="5222" y="6448"/>
                    <a:pt x="5281" y="6468"/>
                    <a:pt x="5337" y="6468"/>
                  </a:cubicBezTo>
                  <a:cubicBezTo>
                    <a:pt x="5531" y="6468"/>
                    <a:pt x="5691" y="6224"/>
                    <a:pt x="5502" y="6036"/>
                  </a:cubicBezTo>
                  <a:cubicBezTo>
                    <a:pt x="4681" y="5215"/>
                    <a:pt x="3830" y="4364"/>
                    <a:pt x="3009" y="3513"/>
                  </a:cubicBezTo>
                  <a:cubicBezTo>
                    <a:pt x="2960" y="3464"/>
                    <a:pt x="2886" y="3433"/>
                    <a:pt x="2817" y="3433"/>
                  </a:cubicBezTo>
                  <a:cubicBezTo>
                    <a:pt x="2758" y="3433"/>
                    <a:pt x="2703" y="3456"/>
                    <a:pt x="2675" y="3513"/>
                  </a:cubicBezTo>
                  <a:cubicBezTo>
                    <a:pt x="2455" y="3757"/>
                    <a:pt x="1824" y="4020"/>
                    <a:pt x="1379" y="4020"/>
                  </a:cubicBezTo>
                  <a:cubicBezTo>
                    <a:pt x="1270" y="4020"/>
                    <a:pt x="1172" y="4005"/>
                    <a:pt x="1094" y="3969"/>
                  </a:cubicBezTo>
                  <a:cubicBezTo>
                    <a:pt x="456" y="3665"/>
                    <a:pt x="851" y="2966"/>
                    <a:pt x="1034" y="2631"/>
                  </a:cubicBezTo>
                  <a:cubicBezTo>
                    <a:pt x="1246" y="2206"/>
                    <a:pt x="1641" y="1871"/>
                    <a:pt x="1945" y="1476"/>
                  </a:cubicBezTo>
                  <a:cubicBezTo>
                    <a:pt x="2128" y="1294"/>
                    <a:pt x="2310" y="1081"/>
                    <a:pt x="2553" y="899"/>
                  </a:cubicBezTo>
                  <a:cubicBezTo>
                    <a:pt x="2855" y="647"/>
                    <a:pt x="3138" y="542"/>
                    <a:pt x="3381" y="542"/>
                  </a:cubicBezTo>
                  <a:cubicBezTo>
                    <a:pt x="4168" y="542"/>
                    <a:pt x="4542" y="1644"/>
                    <a:pt x="3800" y="2479"/>
                  </a:cubicBezTo>
                  <a:cubicBezTo>
                    <a:pt x="3739" y="2601"/>
                    <a:pt x="3739" y="2692"/>
                    <a:pt x="3800" y="2814"/>
                  </a:cubicBezTo>
                  <a:cubicBezTo>
                    <a:pt x="4559" y="3695"/>
                    <a:pt x="5350" y="4485"/>
                    <a:pt x="6201" y="5245"/>
                  </a:cubicBezTo>
                  <a:cubicBezTo>
                    <a:pt x="6249" y="5318"/>
                    <a:pt x="6308" y="5348"/>
                    <a:pt x="6365" y="5348"/>
                  </a:cubicBezTo>
                  <a:cubicBezTo>
                    <a:pt x="6522" y="5348"/>
                    <a:pt x="6661" y="5120"/>
                    <a:pt x="6505" y="4941"/>
                  </a:cubicBezTo>
                  <a:cubicBezTo>
                    <a:pt x="5711" y="4204"/>
                    <a:pt x="4944" y="3467"/>
                    <a:pt x="4252" y="2681"/>
                  </a:cubicBezTo>
                  <a:lnTo>
                    <a:pt x="4252" y="2681"/>
                  </a:lnTo>
                  <a:cubicBezTo>
                    <a:pt x="4783" y="1925"/>
                    <a:pt x="4969" y="872"/>
                    <a:pt x="4104" y="230"/>
                  </a:cubicBezTo>
                  <a:cubicBezTo>
                    <a:pt x="3868" y="68"/>
                    <a:pt x="3637" y="1"/>
                    <a:pt x="3412"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5"/>
            <p:cNvSpPr/>
            <p:nvPr/>
          </p:nvSpPr>
          <p:spPr>
            <a:xfrm>
              <a:off x="3349125" y="1671450"/>
              <a:ext cx="156550" cy="120225"/>
            </a:xfrm>
            <a:custGeom>
              <a:avLst/>
              <a:gdLst/>
              <a:ahLst/>
              <a:cxnLst/>
              <a:rect l="l" t="t" r="r" b="b"/>
              <a:pathLst>
                <a:path w="6262" h="4809" extrusionOk="0">
                  <a:moveTo>
                    <a:pt x="1507" y="0"/>
                  </a:moveTo>
                  <a:cubicBezTo>
                    <a:pt x="1299" y="0"/>
                    <a:pt x="1068" y="56"/>
                    <a:pt x="821" y="176"/>
                  </a:cubicBezTo>
                  <a:cubicBezTo>
                    <a:pt x="0" y="511"/>
                    <a:pt x="334" y="2790"/>
                    <a:pt x="365" y="3520"/>
                  </a:cubicBezTo>
                  <a:cubicBezTo>
                    <a:pt x="431" y="4412"/>
                    <a:pt x="953" y="4809"/>
                    <a:pt x="1503" y="4809"/>
                  </a:cubicBezTo>
                  <a:cubicBezTo>
                    <a:pt x="2208" y="4809"/>
                    <a:pt x="2960" y="4157"/>
                    <a:pt x="2857" y="3064"/>
                  </a:cubicBezTo>
                  <a:cubicBezTo>
                    <a:pt x="2857" y="3064"/>
                    <a:pt x="4134" y="2851"/>
                    <a:pt x="6262" y="2730"/>
                  </a:cubicBezTo>
                  <a:lnTo>
                    <a:pt x="6110" y="1210"/>
                  </a:lnTo>
                  <a:cubicBezTo>
                    <a:pt x="5015" y="1301"/>
                    <a:pt x="2584" y="1544"/>
                    <a:pt x="2584" y="1544"/>
                  </a:cubicBezTo>
                  <a:cubicBezTo>
                    <a:pt x="2630" y="611"/>
                    <a:pt x="2194" y="0"/>
                    <a:pt x="1507"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5"/>
            <p:cNvSpPr/>
            <p:nvPr/>
          </p:nvSpPr>
          <p:spPr>
            <a:xfrm>
              <a:off x="3340750" y="1663850"/>
              <a:ext cx="172300" cy="132800"/>
            </a:xfrm>
            <a:custGeom>
              <a:avLst/>
              <a:gdLst/>
              <a:ahLst/>
              <a:cxnLst/>
              <a:rect l="l" t="t" r="r" b="b"/>
              <a:pathLst>
                <a:path w="6892" h="5312" extrusionOk="0">
                  <a:moveTo>
                    <a:pt x="1736" y="1"/>
                  </a:moveTo>
                  <a:cubicBezTo>
                    <a:pt x="1452" y="1"/>
                    <a:pt x="1141" y="124"/>
                    <a:pt x="821" y="420"/>
                  </a:cubicBezTo>
                  <a:cubicBezTo>
                    <a:pt x="1" y="1179"/>
                    <a:pt x="213" y="3459"/>
                    <a:pt x="548" y="4401"/>
                  </a:cubicBezTo>
                  <a:cubicBezTo>
                    <a:pt x="787" y="4990"/>
                    <a:pt x="1316" y="5312"/>
                    <a:pt x="1865" y="5312"/>
                  </a:cubicBezTo>
                  <a:cubicBezTo>
                    <a:pt x="2223" y="5312"/>
                    <a:pt x="2589" y="5175"/>
                    <a:pt x="2888" y="4888"/>
                  </a:cubicBezTo>
                  <a:cubicBezTo>
                    <a:pt x="3071" y="4705"/>
                    <a:pt x="3223" y="4432"/>
                    <a:pt x="3344" y="4189"/>
                  </a:cubicBezTo>
                  <a:cubicBezTo>
                    <a:pt x="3400" y="3994"/>
                    <a:pt x="3405" y="3569"/>
                    <a:pt x="3312" y="3569"/>
                  </a:cubicBezTo>
                  <a:cubicBezTo>
                    <a:pt x="3303" y="3569"/>
                    <a:pt x="3294" y="3573"/>
                    <a:pt x="3283" y="3581"/>
                  </a:cubicBezTo>
                  <a:cubicBezTo>
                    <a:pt x="3435" y="3429"/>
                    <a:pt x="4104" y="3459"/>
                    <a:pt x="4317" y="3429"/>
                  </a:cubicBezTo>
                  <a:cubicBezTo>
                    <a:pt x="5077" y="3338"/>
                    <a:pt x="5806" y="3246"/>
                    <a:pt x="6566" y="3216"/>
                  </a:cubicBezTo>
                  <a:cubicBezTo>
                    <a:pt x="6576" y="3217"/>
                    <a:pt x="6586" y="3217"/>
                    <a:pt x="6596" y="3217"/>
                  </a:cubicBezTo>
                  <a:cubicBezTo>
                    <a:pt x="6882" y="3217"/>
                    <a:pt x="6891" y="2816"/>
                    <a:pt x="6647" y="2816"/>
                  </a:cubicBezTo>
                  <a:cubicBezTo>
                    <a:pt x="6631" y="2816"/>
                    <a:pt x="6614" y="2817"/>
                    <a:pt x="6597" y="2821"/>
                  </a:cubicBezTo>
                  <a:cubicBezTo>
                    <a:pt x="5411" y="2882"/>
                    <a:pt x="4286" y="2973"/>
                    <a:pt x="3131" y="3155"/>
                  </a:cubicBezTo>
                  <a:cubicBezTo>
                    <a:pt x="3040" y="3155"/>
                    <a:pt x="2949" y="3307"/>
                    <a:pt x="2949" y="3368"/>
                  </a:cubicBezTo>
                  <a:cubicBezTo>
                    <a:pt x="2979" y="3987"/>
                    <a:pt x="2665" y="4891"/>
                    <a:pt x="1899" y="4891"/>
                  </a:cubicBezTo>
                  <a:cubicBezTo>
                    <a:pt x="1875" y="4891"/>
                    <a:pt x="1850" y="4890"/>
                    <a:pt x="1824" y="4888"/>
                  </a:cubicBezTo>
                  <a:cubicBezTo>
                    <a:pt x="1004" y="4827"/>
                    <a:pt x="943" y="3945"/>
                    <a:pt x="913" y="3307"/>
                  </a:cubicBezTo>
                  <a:cubicBezTo>
                    <a:pt x="852" y="2821"/>
                    <a:pt x="821" y="2274"/>
                    <a:pt x="852" y="1787"/>
                  </a:cubicBezTo>
                  <a:cubicBezTo>
                    <a:pt x="913" y="1362"/>
                    <a:pt x="943" y="1179"/>
                    <a:pt x="1247" y="876"/>
                  </a:cubicBezTo>
                  <a:cubicBezTo>
                    <a:pt x="1476" y="670"/>
                    <a:pt x="1683" y="584"/>
                    <a:pt x="1864" y="584"/>
                  </a:cubicBezTo>
                  <a:cubicBezTo>
                    <a:pt x="2376" y="584"/>
                    <a:pt x="2675" y="1279"/>
                    <a:pt x="2675" y="1909"/>
                  </a:cubicBezTo>
                  <a:cubicBezTo>
                    <a:pt x="2675" y="1992"/>
                    <a:pt x="2776" y="2126"/>
                    <a:pt x="2886" y="2126"/>
                  </a:cubicBezTo>
                  <a:cubicBezTo>
                    <a:pt x="2897" y="2126"/>
                    <a:pt x="2908" y="2124"/>
                    <a:pt x="2919" y="2122"/>
                  </a:cubicBezTo>
                  <a:cubicBezTo>
                    <a:pt x="4104" y="2000"/>
                    <a:pt x="5259" y="1848"/>
                    <a:pt x="6445" y="1787"/>
                  </a:cubicBezTo>
                  <a:cubicBezTo>
                    <a:pt x="6749" y="1727"/>
                    <a:pt x="6749" y="1271"/>
                    <a:pt x="6445" y="1271"/>
                  </a:cubicBezTo>
                  <a:lnTo>
                    <a:pt x="3118" y="1615"/>
                  </a:lnTo>
                  <a:lnTo>
                    <a:pt x="3118" y="1615"/>
                  </a:lnTo>
                  <a:cubicBezTo>
                    <a:pt x="3025" y="810"/>
                    <a:pt x="2466" y="1"/>
                    <a:pt x="173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5"/>
            <p:cNvSpPr/>
            <p:nvPr/>
          </p:nvSpPr>
          <p:spPr>
            <a:xfrm>
              <a:off x="3430425" y="1869625"/>
              <a:ext cx="155800" cy="149425"/>
            </a:xfrm>
            <a:custGeom>
              <a:avLst/>
              <a:gdLst/>
              <a:ahLst/>
              <a:cxnLst/>
              <a:rect l="l" t="t" r="r" b="b"/>
              <a:pathLst>
                <a:path w="6232" h="5977" extrusionOk="0">
                  <a:moveTo>
                    <a:pt x="5137" y="0"/>
                  </a:moveTo>
                  <a:cubicBezTo>
                    <a:pt x="4347" y="821"/>
                    <a:pt x="2675" y="2553"/>
                    <a:pt x="2675" y="2553"/>
                  </a:cubicBezTo>
                  <a:cubicBezTo>
                    <a:pt x="2313" y="2056"/>
                    <a:pt x="1869" y="1797"/>
                    <a:pt x="1457" y="1797"/>
                  </a:cubicBezTo>
                  <a:cubicBezTo>
                    <a:pt x="1039" y="1797"/>
                    <a:pt x="656" y="2063"/>
                    <a:pt x="426" y="2614"/>
                  </a:cubicBezTo>
                  <a:cubicBezTo>
                    <a:pt x="0" y="3435"/>
                    <a:pt x="1763" y="4955"/>
                    <a:pt x="2250" y="5471"/>
                  </a:cubicBezTo>
                  <a:cubicBezTo>
                    <a:pt x="2606" y="5828"/>
                    <a:pt x="2969" y="5976"/>
                    <a:pt x="3292" y="5976"/>
                  </a:cubicBezTo>
                  <a:cubicBezTo>
                    <a:pt x="4291" y="5976"/>
                    <a:pt x="4917" y="4567"/>
                    <a:pt x="3861" y="3557"/>
                  </a:cubicBezTo>
                  <a:cubicBezTo>
                    <a:pt x="3861" y="3557"/>
                    <a:pt x="4712" y="2523"/>
                    <a:pt x="6231" y="1064"/>
                  </a:cubicBezTo>
                  <a:lnTo>
                    <a:pt x="5137"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5"/>
            <p:cNvSpPr/>
            <p:nvPr/>
          </p:nvSpPr>
          <p:spPr>
            <a:xfrm>
              <a:off x="3425100" y="1863350"/>
              <a:ext cx="170700" cy="162075"/>
            </a:xfrm>
            <a:custGeom>
              <a:avLst/>
              <a:gdLst/>
              <a:ahLst/>
              <a:cxnLst/>
              <a:rect l="l" t="t" r="r" b="b"/>
              <a:pathLst>
                <a:path w="6828" h="6483" extrusionOk="0">
                  <a:moveTo>
                    <a:pt x="5369" y="1"/>
                  </a:moveTo>
                  <a:cubicBezTo>
                    <a:pt x="5313" y="1"/>
                    <a:pt x="5253" y="21"/>
                    <a:pt x="5198" y="69"/>
                  </a:cubicBezTo>
                  <a:cubicBezTo>
                    <a:pt x="4435" y="860"/>
                    <a:pt x="3646" y="1652"/>
                    <a:pt x="2903" y="2443"/>
                  </a:cubicBezTo>
                  <a:lnTo>
                    <a:pt x="2903" y="2443"/>
                  </a:lnTo>
                  <a:cubicBezTo>
                    <a:pt x="2534" y="2080"/>
                    <a:pt x="2085" y="1841"/>
                    <a:pt x="1651" y="1841"/>
                  </a:cubicBezTo>
                  <a:cubicBezTo>
                    <a:pt x="1230" y="1841"/>
                    <a:pt x="823" y="2067"/>
                    <a:pt x="517" y="2622"/>
                  </a:cubicBezTo>
                  <a:cubicBezTo>
                    <a:pt x="1" y="3656"/>
                    <a:pt x="1034" y="4628"/>
                    <a:pt x="1703" y="5327"/>
                  </a:cubicBezTo>
                  <a:cubicBezTo>
                    <a:pt x="2191" y="5816"/>
                    <a:pt x="2822" y="6482"/>
                    <a:pt x="3541" y="6482"/>
                  </a:cubicBezTo>
                  <a:cubicBezTo>
                    <a:pt x="3761" y="6482"/>
                    <a:pt x="3990" y="6419"/>
                    <a:pt x="4226" y="6270"/>
                  </a:cubicBezTo>
                  <a:cubicBezTo>
                    <a:pt x="5124" y="5680"/>
                    <a:pt x="4933" y="4545"/>
                    <a:pt x="4395" y="3824"/>
                  </a:cubicBezTo>
                  <a:lnTo>
                    <a:pt x="4395" y="3824"/>
                  </a:lnTo>
                  <a:cubicBezTo>
                    <a:pt x="5089" y="3009"/>
                    <a:pt x="5860" y="2268"/>
                    <a:pt x="6657" y="1528"/>
                  </a:cubicBezTo>
                  <a:cubicBezTo>
                    <a:pt x="6827" y="1333"/>
                    <a:pt x="6648" y="1080"/>
                    <a:pt x="6444" y="1080"/>
                  </a:cubicBezTo>
                  <a:cubicBezTo>
                    <a:pt x="6393" y="1080"/>
                    <a:pt x="6341" y="1096"/>
                    <a:pt x="6292" y="1133"/>
                  </a:cubicBezTo>
                  <a:cubicBezTo>
                    <a:pt x="5472" y="1923"/>
                    <a:pt x="4682" y="2713"/>
                    <a:pt x="3922" y="3595"/>
                  </a:cubicBezTo>
                  <a:cubicBezTo>
                    <a:pt x="3830" y="3716"/>
                    <a:pt x="3830" y="3838"/>
                    <a:pt x="3922" y="3960"/>
                  </a:cubicBezTo>
                  <a:cubicBezTo>
                    <a:pt x="4564" y="4679"/>
                    <a:pt x="4381" y="5919"/>
                    <a:pt x="3538" y="5919"/>
                  </a:cubicBezTo>
                  <a:cubicBezTo>
                    <a:pt x="3384" y="5919"/>
                    <a:pt x="3207" y="5877"/>
                    <a:pt x="3010" y="5783"/>
                  </a:cubicBezTo>
                  <a:cubicBezTo>
                    <a:pt x="2615" y="5570"/>
                    <a:pt x="2341" y="5267"/>
                    <a:pt x="2098" y="4963"/>
                  </a:cubicBezTo>
                  <a:cubicBezTo>
                    <a:pt x="1794" y="4659"/>
                    <a:pt x="1490" y="4324"/>
                    <a:pt x="1216" y="3990"/>
                  </a:cubicBezTo>
                  <a:cubicBezTo>
                    <a:pt x="943" y="3595"/>
                    <a:pt x="882" y="3443"/>
                    <a:pt x="1064" y="2956"/>
                  </a:cubicBezTo>
                  <a:cubicBezTo>
                    <a:pt x="1084" y="2641"/>
                    <a:pt x="1206" y="2479"/>
                    <a:pt x="1423" y="2479"/>
                  </a:cubicBezTo>
                  <a:cubicBezTo>
                    <a:pt x="1540" y="2479"/>
                    <a:pt x="1684" y="2526"/>
                    <a:pt x="1855" y="2622"/>
                  </a:cubicBezTo>
                  <a:cubicBezTo>
                    <a:pt x="1947" y="2602"/>
                    <a:pt x="2034" y="2592"/>
                    <a:pt x="2115" y="2592"/>
                  </a:cubicBezTo>
                  <a:cubicBezTo>
                    <a:pt x="2405" y="2592"/>
                    <a:pt x="2617" y="2719"/>
                    <a:pt x="2736" y="2956"/>
                  </a:cubicBezTo>
                  <a:cubicBezTo>
                    <a:pt x="2764" y="3013"/>
                    <a:pt x="2826" y="3037"/>
                    <a:pt x="2889" y="3037"/>
                  </a:cubicBezTo>
                  <a:cubicBezTo>
                    <a:pt x="2962" y="3037"/>
                    <a:pt x="3038" y="3005"/>
                    <a:pt x="3071" y="2956"/>
                  </a:cubicBezTo>
                  <a:cubicBezTo>
                    <a:pt x="3922" y="2075"/>
                    <a:pt x="4712" y="1254"/>
                    <a:pt x="5533" y="403"/>
                  </a:cubicBezTo>
                  <a:cubicBezTo>
                    <a:pt x="5721" y="238"/>
                    <a:pt x="5563" y="1"/>
                    <a:pt x="5369"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5"/>
            <p:cNvSpPr/>
            <p:nvPr/>
          </p:nvSpPr>
          <p:spPr>
            <a:xfrm>
              <a:off x="3893200" y="1368400"/>
              <a:ext cx="157150" cy="151700"/>
            </a:xfrm>
            <a:custGeom>
              <a:avLst/>
              <a:gdLst/>
              <a:ahLst/>
              <a:cxnLst/>
              <a:rect l="l" t="t" r="r" b="b"/>
              <a:pathLst>
                <a:path w="6286" h="6068" extrusionOk="0">
                  <a:moveTo>
                    <a:pt x="2328" y="0"/>
                  </a:moveTo>
                  <a:cubicBezTo>
                    <a:pt x="2183" y="0"/>
                    <a:pt x="2053" y="34"/>
                    <a:pt x="1946" y="110"/>
                  </a:cubicBezTo>
                  <a:cubicBezTo>
                    <a:pt x="912" y="748"/>
                    <a:pt x="1095" y="1751"/>
                    <a:pt x="2158" y="2359"/>
                  </a:cubicBezTo>
                  <a:cubicBezTo>
                    <a:pt x="2158" y="2359"/>
                    <a:pt x="699" y="4304"/>
                    <a:pt x="0" y="5155"/>
                  </a:cubicBezTo>
                  <a:lnTo>
                    <a:pt x="1216" y="6067"/>
                  </a:lnTo>
                  <a:cubicBezTo>
                    <a:pt x="2432" y="4335"/>
                    <a:pt x="3313" y="3332"/>
                    <a:pt x="3313" y="3332"/>
                  </a:cubicBezTo>
                  <a:cubicBezTo>
                    <a:pt x="3664" y="3600"/>
                    <a:pt x="4027" y="3712"/>
                    <a:pt x="4360" y="3712"/>
                  </a:cubicBezTo>
                  <a:cubicBezTo>
                    <a:pt x="5499" y="3712"/>
                    <a:pt x="6286" y="2395"/>
                    <a:pt x="5016" y="1478"/>
                  </a:cubicBezTo>
                  <a:cubicBezTo>
                    <a:pt x="4523" y="1115"/>
                    <a:pt x="3169" y="0"/>
                    <a:pt x="2328"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5"/>
            <p:cNvSpPr/>
            <p:nvPr/>
          </p:nvSpPr>
          <p:spPr>
            <a:xfrm>
              <a:off x="3886325" y="1362975"/>
              <a:ext cx="163425" cy="163050"/>
            </a:xfrm>
            <a:custGeom>
              <a:avLst/>
              <a:gdLst/>
              <a:ahLst/>
              <a:cxnLst/>
              <a:rect l="l" t="t" r="r" b="b"/>
              <a:pathLst>
                <a:path w="6537" h="6522" extrusionOk="0">
                  <a:moveTo>
                    <a:pt x="2706" y="0"/>
                  </a:moveTo>
                  <a:cubicBezTo>
                    <a:pt x="2579" y="0"/>
                    <a:pt x="2457" y="17"/>
                    <a:pt x="2342" y="53"/>
                  </a:cubicBezTo>
                  <a:cubicBezTo>
                    <a:pt x="843" y="477"/>
                    <a:pt x="1292" y="1954"/>
                    <a:pt x="2169" y="2647"/>
                  </a:cubicBezTo>
                  <a:lnTo>
                    <a:pt x="2169" y="2647"/>
                  </a:lnTo>
                  <a:cubicBezTo>
                    <a:pt x="1493" y="3515"/>
                    <a:pt x="795" y="4388"/>
                    <a:pt x="123" y="5312"/>
                  </a:cubicBezTo>
                  <a:cubicBezTo>
                    <a:pt x="1" y="5495"/>
                    <a:pt x="153" y="5652"/>
                    <a:pt x="321" y="5652"/>
                  </a:cubicBezTo>
                  <a:cubicBezTo>
                    <a:pt x="403" y="5652"/>
                    <a:pt x="489" y="5614"/>
                    <a:pt x="549" y="5524"/>
                  </a:cubicBezTo>
                  <a:cubicBezTo>
                    <a:pt x="1218" y="4582"/>
                    <a:pt x="1947" y="3670"/>
                    <a:pt x="2677" y="2758"/>
                  </a:cubicBezTo>
                  <a:cubicBezTo>
                    <a:pt x="2798" y="2637"/>
                    <a:pt x="2737" y="2454"/>
                    <a:pt x="2646" y="2394"/>
                  </a:cubicBezTo>
                  <a:cubicBezTo>
                    <a:pt x="2494" y="2272"/>
                    <a:pt x="2281" y="2150"/>
                    <a:pt x="2129" y="2029"/>
                  </a:cubicBezTo>
                  <a:cubicBezTo>
                    <a:pt x="2221" y="1543"/>
                    <a:pt x="2281" y="1056"/>
                    <a:pt x="2373" y="600"/>
                  </a:cubicBezTo>
                  <a:cubicBezTo>
                    <a:pt x="2459" y="531"/>
                    <a:pt x="2564" y="504"/>
                    <a:pt x="2675" y="504"/>
                  </a:cubicBezTo>
                  <a:cubicBezTo>
                    <a:pt x="2952" y="504"/>
                    <a:pt x="3271" y="674"/>
                    <a:pt x="3467" y="783"/>
                  </a:cubicBezTo>
                  <a:cubicBezTo>
                    <a:pt x="3862" y="965"/>
                    <a:pt x="4196" y="1208"/>
                    <a:pt x="4531" y="1482"/>
                  </a:cubicBezTo>
                  <a:cubicBezTo>
                    <a:pt x="4804" y="1664"/>
                    <a:pt x="5230" y="1877"/>
                    <a:pt x="5412" y="2150"/>
                  </a:cubicBezTo>
                  <a:cubicBezTo>
                    <a:pt x="6113" y="3092"/>
                    <a:pt x="5441" y="3671"/>
                    <a:pt x="4647" y="3671"/>
                  </a:cubicBezTo>
                  <a:cubicBezTo>
                    <a:pt x="4339" y="3671"/>
                    <a:pt x="4012" y="3584"/>
                    <a:pt x="3740" y="3397"/>
                  </a:cubicBezTo>
                  <a:cubicBezTo>
                    <a:pt x="3703" y="3384"/>
                    <a:pt x="3654" y="3377"/>
                    <a:pt x="3607" y="3377"/>
                  </a:cubicBezTo>
                  <a:cubicBezTo>
                    <a:pt x="3539" y="3377"/>
                    <a:pt x="3472" y="3391"/>
                    <a:pt x="3436" y="3427"/>
                  </a:cubicBezTo>
                  <a:cubicBezTo>
                    <a:pt x="2677" y="4309"/>
                    <a:pt x="1977" y="5251"/>
                    <a:pt x="1309" y="6223"/>
                  </a:cubicBezTo>
                  <a:cubicBezTo>
                    <a:pt x="1182" y="6350"/>
                    <a:pt x="1335" y="6522"/>
                    <a:pt x="1511" y="6522"/>
                  </a:cubicBezTo>
                  <a:cubicBezTo>
                    <a:pt x="1588" y="6522"/>
                    <a:pt x="1670" y="6489"/>
                    <a:pt x="1734" y="6406"/>
                  </a:cubicBezTo>
                  <a:cubicBezTo>
                    <a:pt x="2129" y="5798"/>
                    <a:pt x="2555" y="5220"/>
                    <a:pt x="3011" y="4673"/>
                  </a:cubicBezTo>
                  <a:cubicBezTo>
                    <a:pt x="3163" y="4461"/>
                    <a:pt x="3436" y="3974"/>
                    <a:pt x="3649" y="3853"/>
                  </a:cubicBezTo>
                  <a:cubicBezTo>
                    <a:pt x="3687" y="3842"/>
                    <a:pt x="3714" y="3837"/>
                    <a:pt x="3735" y="3837"/>
                  </a:cubicBezTo>
                  <a:cubicBezTo>
                    <a:pt x="3833" y="3837"/>
                    <a:pt x="3800" y="3946"/>
                    <a:pt x="4075" y="4096"/>
                  </a:cubicBezTo>
                  <a:cubicBezTo>
                    <a:pt x="4217" y="4167"/>
                    <a:pt x="4412" y="4197"/>
                    <a:pt x="4604" y="4197"/>
                  </a:cubicBezTo>
                  <a:cubicBezTo>
                    <a:pt x="4739" y="4197"/>
                    <a:pt x="4873" y="4182"/>
                    <a:pt x="4987" y="4157"/>
                  </a:cubicBezTo>
                  <a:cubicBezTo>
                    <a:pt x="6172" y="3944"/>
                    <a:pt x="6537" y="2606"/>
                    <a:pt x="5747" y="1786"/>
                  </a:cubicBezTo>
                  <a:cubicBezTo>
                    <a:pt x="5150" y="1135"/>
                    <a:pt x="3755" y="0"/>
                    <a:pt x="270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35"/>
          <p:cNvGrpSpPr/>
          <p:nvPr/>
        </p:nvGrpSpPr>
        <p:grpSpPr>
          <a:xfrm>
            <a:off x="899888" y="387221"/>
            <a:ext cx="949694" cy="930651"/>
            <a:chOff x="348300" y="2127100"/>
            <a:chExt cx="801700" cy="785625"/>
          </a:xfrm>
        </p:grpSpPr>
        <p:sp>
          <p:nvSpPr>
            <p:cNvPr id="3175" name="Google Shape;3175;p35"/>
            <p:cNvSpPr/>
            <p:nvPr/>
          </p:nvSpPr>
          <p:spPr>
            <a:xfrm>
              <a:off x="835400" y="2727525"/>
              <a:ext cx="111925" cy="118750"/>
            </a:xfrm>
            <a:custGeom>
              <a:avLst/>
              <a:gdLst/>
              <a:ahLst/>
              <a:cxnLst/>
              <a:rect l="l" t="t" r="r" b="b"/>
              <a:pathLst>
                <a:path w="4477" h="4750" extrusionOk="0">
                  <a:moveTo>
                    <a:pt x="1064" y="1"/>
                  </a:moveTo>
                  <a:lnTo>
                    <a:pt x="0" y="487"/>
                  </a:lnTo>
                  <a:cubicBezTo>
                    <a:pt x="426" y="1277"/>
                    <a:pt x="1307" y="2919"/>
                    <a:pt x="1307" y="2919"/>
                  </a:cubicBezTo>
                  <a:cubicBezTo>
                    <a:pt x="426" y="3223"/>
                    <a:pt x="122" y="3983"/>
                    <a:pt x="851" y="4591"/>
                  </a:cubicBezTo>
                  <a:cubicBezTo>
                    <a:pt x="951" y="4704"/>
                    <a:pt x="1104" y="4750"/>
                    <a:pt x="1286" y="4750"/>
                  </a:cubicBezTo>
                  <a:cubicBezTo>
                    <a:pt x="1936" y="4750"/>
                    <a:pt x="2964" y="4166"/>
                    <a:pt x="3344" y="3952"/>
                  </a:cubicBezTo>
                  <a:cubicBezTo>
                    <a:pt x="4477" y="3348"/>
                    <a:pt x="3920" y="2139"/>
                    <a:pt x="2936" y="2139"/>
                  </a:cubicBezTo>
                  <a:cubicBezTo>
                    <a:pt x="2732" y="2139"/>
                    <a:pt x="2509" y="2191"/>
                    <a:pt x="2280" y="2311"/>
                  </a:cubicBezTo>
                  <a:cubicBezTo>
                    <a:pt x="2280" y="2311"/>
                    <a:pt x="1763" y="1490"/>
                    <a:pt x="1064"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5"/>
            <p:cNvSpPr/>
            <p:nvPr/>
          </p:nvSpPr>
          <p:spPr>
            <a:xfrm>
              <a:off x="827450" y="2721275"/>
              <a:ext cx="118150" cy="129100"/>
            </a:xfrm>
            <a:custGeom>
              <a:avLst/>
              <a:gdLst/>
              <a:ahLst/>
              <a:cxnLst/>
              <a:rect l="l" t="t" r="r" b="b"/>
              <a:pathLst>
                <a:path w="4726" h="5164" extrusionOk="0">
                  <a:moveTo>
                    <a:pt x="1441" y="0"/>
                  </a:moveTo>
                  <a:cubicBezTo>
                    <a:pt x="1273" y="0"/>
                    <a:pt x="1079" y="170"/>
                    <a:pt x="1169" y="372"/>
                  </a:cubicBezTo>
                  <a:cubicBezTo>
                    <a:pt x="1534" y="1163"/>
                    <a:pt x="1929" y="1953"/>
                    <a:pt x="2385" y="2683"/>
                  </a:cubicBezTo>
                  <a:cubicBezTo>
                    <a:pt x="2425" y="2764"/>
                    <a:pt x="2493" y="2804"/>
                    <a:pt x="2579" y="2804"/>
                  </a:cubicBezTo>
                  <a:cubicBezTo>
                    <a:pt x="2621" y="2804"/>
                    <a:pt x="2669" y="2794"/>
                    <a:pt x="2719" y="2774"/>
                  </a:cubicBezTo>
                  <a:cubicBezTo>
                    <a:pt x="2866" y="2704"/>
                    <a:pt x="3036" y="2670"/>
                    <a:pt x="3203" y="2670"/>
                  </a:cubicBezTo>
                  <a:cubicBezTo>
                    <a:pt x="3695" y="2670"/>
                    <a:pt x="4162" y="2966"/>
                    <a:pt x="3935" y="3534"/>
                  </a:cubicBezTo>
                  <a:cubicBezTo>
                    <a:pt x="3783" y="3868"/>
                    <a:pt x="3449" y="4020"/>
                    <a:pt x="3114" y="4172"/>
                  </a:cubicBezTo>
                  <a:cubicBezTo>
                    <a:pt x="2810" y="4324"/>
                    <a:pt x="2507" y="4476"/>
                    <a:pt x="2203" y="4567"/>
                  </a:cubicBezTo>
                  <a:cubicBezTo>
                    <a:pt x="2045" y="4620"/>
                    <a:pt x="1865" y="4695"/>
                    <a:pt x="1721" y="4695"/>
                  </a:cubicBezTo>
                  <a:cubicBezTo>
                    <a:pt x="1698" y="4695"/>
                    <a:pt x="1676" y="4693"/>
                    <a:pt x="1655" y="4689"/>
                  </a:cubicBezTo>
                  <a:cubicBezTo>
                    <a:pt x="1605" y="4706"/>
                    <a:pt x="1559" y="4714"/>
                    <a:pt x="1519" y="4714"/>
                  </a:cubicBezTo>
                  <a:cubicBezTo>
                    <a:pt x="1343" y="4714"/>
                    <a:pt x="1272" y="4549"/>
                    <a:pt x="1321" y="4202"/>
                  </a:cubicBezTo>
                  <a:cubicBezTo>
                    <a:pt x="956" y="3777"/>
                    <a:pt x="1078" y="3473"/>
                    <a:pt x="1655" y="3382"/>
                  </a:cubicBezTo>
                  <a:cubicBezTo>
                    <a:pt x="1807" y="3290"/>
                    <a:pt x="1868" y="3169"/>
                    <a:pt x="1807" y="3017"/>
                  </a:cubicBezTo>
                  <a:cubicBezTo>
                    <a:pt x="1382" y="2227"/>
                    <a:pt x="926" y="1436"/>
                    <a:pt x="531" y="585"/>
                  </a:cubicBezTo>
                  <a:cubicBezTo>
                    <a:pt x="484" y="510"/>
                    <a:pt x="411" y="479"/>
                    <a:pt x="338" y="479"/>
                  </a:cubicBezTo>
                  <a:cubicBezTo>
                    <a:pt x="172" y="479"/>
                    <a:pt x="0" y="639"/>
                    <a:pt x="105" y="828"/>
                  </a:cubicBezTo>
                  <a:cubicBezTo>
                    <a:pt x="493" y="1548"/>
                    <a:pt x="855" y="2293"/>
                    <a:pt x="1261" y="3040"/>
                  </a:cubicBezTo>
                  <a:lnTo>
                    <a:pt x="1261" y="3040"/>
                  </a:lnTo>
                  <a:cubicBezTo>
                    <a:pt x="616" y="3428"/>
                    <a:pt x="212" y="4057"/>
                    <a:pt x="774" y="4780"/>
                  </a:cubicBezTo>
                  <a:cubicBezTo>
                    <a:pt x="999" y="5061"/>
                    <a:pt x="1287" y="5163"/>
                    <a:pt x="1597" y="5163"/>
                  </a:cubicBezTo>
                  <a:cubicBezTo>
                    <a:pt x="2124" y="5163"/>
                    <a:pt x="2716" y="4869"/>
                    <a:pt x="3175" y="4658"/>
                  </a:cubicBezTo>
                  <a:cubicBezTo>
                    <a:pt x="3874" y="4324"/>
                    <a:pt x="4725" y="3868"/>
                    <a:pt x="4482" y="2956"/>
                  </a:cubicBezTo>
                  <a:cubicBezTo>
                    <a:pt x="4299" y="2366"/>
                    <a:pt x="3789" y="2116"/>
                    <a:pt x="3243" y="2116"/>
                  </a:cubicBezTo>
                  <a:cubicBezTo>
                    <a:pt x="3063" y="2116"/>
                    <a:pt x="2879" y="2143"/>
                    <a:pt x="2702" y="2195"/>
                  </a:cubicBezTo>
                  <a:lnTo>
                    <a:pt x="2702" y="2195"/>
                  </a:lnTo>
                  <a:cubicBezTo>
                    <a:pt x="2291" y="1492"/>
                    <a:pt x="1930" y="767"/>
                    <a:pt x="1595" y="68"/>
                  </a:cubicBezTo>
                  <a:cubicBezTo>
                    <a:pt x="1555" y="21"/>
                    <a:pt x="1500" y="0"/>
                    <a:pt x="144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5"/>
            <p:cNvSpPr/>
            <p:nvPr/>
          </p:nvSpPr>
          <p:spPr>
            <a:xfrm>
              <a:off x="574100" y="2735125"/>
              <a:ext cx="110850" cy="119300"/>
            </a:xfrm>
            <a:custGeom>
              <a:avLst/>
              <a:gdLst/>
              <a:ahLst/>
              <a:cxnLst/>
              <a:rect l="l" t="t" r="r" b="b"/>
              <a:pathLst>
                <a:path w="4434" h="4772" extrusionOk="0">
                  <a:moveTo>
                    <a:pt x="3309" y="1"/>
                  </a:moveTo>
                  <a:cubicBezTo>
                    <a:pt x="2671" y="1490"/>
                    <a:pt x="2184" y="2402"/>
                    <a:pt x="2184" y="2402"/>
                  </a:cubicBezTo>
                  <a:cubicBezTo>
                    <a:pt x="1971" y="2303"/>
                    <a:pt x="1767" y="2259"/>
                    <a:pt x="1578" y="2259"/>
                  </a:cubicBezTo>
                  <a:cubicBezTo>
                    <a:pt x="554" y="2259"/>
                    <a:pt x="1" y="3535"/>
                    <a:pt x="1181" y="4074"/>
                  </a:cubicBezTo>
                  <a:cubicBezTo>
                    <a:pt x="1553" y="4236"/>
                    <a:pt x="2580" y="4771"/>
                    <a:pt x="3248" y="4771"/>
                  </a:cubicBezTo>
                  <a:cubicBezTo>
                    <a:pt x="3455" y="4771"/>
                    <a:pt x="3627" y="4720"/>
                    <a:pt x="3735" y="4591"/>
                  </a:cubicBezTo>
                  <a:cubicBezTo>
                    <a:pt x="4434" y="3952"/>
                    <a:pt x="4130" y="3223"/>
                    <a:pt x="3218" y="2980"/>
                  </a:cubicBezTo>
                  <a:cubicBezTo>
                    <a:pt x="3218" y="2980"/>
                    <a:pt x="4039" y="1308"/>
                    <a:pt x="4373" y="487"/>
                  </a:cubicBezTo>
                  <a:lnTo>
                    <a:pt x="3309" y="1"/>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5"/>
            <p:cNvSpPr/>
            <p:nvPr/>
          </p:nvSpPr>
          <p:spPr>
            <a:xfrm>
              <a:off x="575500" y="2729400"/>
              <a:ext cx="118700" cy="131225"/>
            </a:xfrm>
            <a:custGeom>
              <a:avLst/>
              <a:gdLst/>
              <a:ahLst/>
              <a:cxnLst/>
              <a:rect l="l" t="t" r="r" b="b"/>
              <a:pathLst>
                <a:path w="4748" h="5249" extrusionOk="0">
                  <a:moveTo>
                    <a:pt x="3248" y="1"/>
                  </a:moveTo>
                  <a:cubicBezTo>
                    <a:pt x="3176" y="1"/>
                    <a:pt x="3109" y="32"/>
                    <a:pt x="3071" y="108"/>
                  </a:cubicBezTo>
                  <a:cubicBezTo>
                    <a:pt x="2767" y="838"/>
                    <a:pt x="2463" y="1628"/>
                    <a:pt x="2037" y="2297"/>
                  </a:cubicBezTo>
                  <a:cubicBezTo>
                    <a:pt x="2025" y="2309"/>
                    <a:pt x="2012" y="2338"/>
                    <a:pt x="1999" y="2369"/>
                  </a:cubicBezTo>
                  <a:lnTo>
                    <a:pt x="1999" y="2369"/>
                  </a:lnTo>
                  <a:cubicBezTo>
                    <a:pt x="1936" y="2318"/>
                    <a:pt x="1787" y="2272"/>
                    <a:pt x="1733" y="2236"/>
                  </a:cubicBezTo>
                  <a:cubicBezTo>
                    <a:pt x="1682" y="2219"/>
                    <a:pt x="1620" y="2211"/>
                    <a:pt x="1552" y="2211"/>
                  </a:cubicBezTo>
                  <a:cubicBezTo>
                    <a:pt x="1378" y="2211"/>
                    <a:pt x="1174" y="2261"/>
                    <a:pt x="1065" y="2327"/>
                  </a:cubicBezTo>
                  <a:cubicBezTo>
                    <a:pt x="153" y="2661"/>
                    <a:pt x="1" y="3756"/>
                    <a:pt x="761" y="4333"/>
                  </a:cubicBezTo>
                  <a:cubicBezTo>
                    <a:pt x="1267" y="4695"/>
                    <a:pt x="2310" y="5249"/>
                    <a:pt x="3114" y="5249"/>
                  </a:cubicBezTo>
                  <a:cubicBezTo>
                    <a:pt x="3323" y="5249"/>
                    <a:pt x="3516" y="5211"/>
                    <a:pt x="3679" y="5124"/>
                  </a:cubicBezTo>
                  <a:cubicBezTo>
                    <a:pt x="4748" y="4575"/>
                    <a:pt x="4259" y="3532"/>
                    <a:pt x="3484" y="3088"/>
                  </a:cubicBezTo>
                  <a:lnTo>
                    <a:pt x="3484" y="3088"/>
                  </a:lnTo>
                  <a:cubicBezTo>
                    <a:pt x="3863" y="2342"/>
                    <a:pt x="4199" y="1615"/>
                    <a:pt x="4560" y="838"/>
                  </a:cubicBezTo>
                  <a:cubicBezTo>
                    <a:pt x="4642" y="654"/>
                    <a:pt x="4490" y="484"/>
                    <a:pt x="4336" y="484"/>
                  </a:cubicBezTo>
                  <a:cubicBezTo>
                    <a:pt x="4261" y="484"/>
                    <a:pt x="4184" y="525"/>
                    <a:pt x="4135" y="625"/>
                  </a:cubicBezTo>
                  <a:cubicBezTo>
                    <a:pt x="3770" y="1446"/>
                    <a:pt x="3344" y="2236"/>
                    <a:pt x="2949" y="3087"/>
                  </a:cubicBezTo>
                  <a:cubicBezTo>
                    <a:pt x="2888" y="3239"/>
                    <a:pt x="2949" y="3391"/>
                    <a:pt x="3101" y="3421"/>
                  </a:cubicBezTo>
                  <a:cubicBezTo>
                    <a:pt x="3648" y="3513"/>
                    <a:pt x="3800" y="3725"/>
                    <a:pt x="3618" y="4181"/>
                  </a:cubicBezTo>
                  <a:cubicBezTo>
                    <a:pt x="3709" y="4455"/>
                    <a:pt x="3679" y="4607"/>
                    <a:pt x="3496" y="4668"/>
                  </a:cubicBezTo>
                  <a:cubicBezTo>
                    <a:pt x="3432" y="4719"/>
                    <a:pt x="3341" y="4738"/>
                    <a:pt x="3243" y="4738"/>
                  </a:cubicBezTo>
                  <a:cubicBezTo>
                    <a:pt x="3109" y="4738"/>
                    <a:pt x="2963" y="4703"/>
                    <a:pt x="2858" y="4668"/>
                  </a:cubicBezTo>
                  <a:cubicBezTo>
                    <a:pt x="2463" y="4607"/>
                    <a:pt x="2098" y="4424"/>
                    <a:pt x="1733" y="4272"/>
                  </a:cubicBezTo>
                  <a:cubicBezTo>
                    <a:pt x="1399" y="4120"/>
                    <a:pt x="1065" y="3999"/>
                    <a:pt x="882" y="3604"/>
                  </a:cubicBezTo>
                  <a:cubicBezTo>
                    <a:pt x="586" y="2988"/>
                    <a:pt x="1110" y="2732"/>
                    <a:pt x="1634" y="2732"/>
                  </a:cubicBezTo>
                  <a:cubicBezTo>
                    <a:pt x="1809" y="2732"/>
                    <a:pt x="1984" y="2760"/>
                    <a:pt x="2128" y="2813"/>
                  </a:cubicBezTo>
                  <a:cubicBezTo>
                    <a:pt x="2150" y="2819"/>
                    <a:pt x="2171" y="2821"/>
                    <a:pt x="2190" y="2821"/>
                  </a:cubicBezTo>
                  <a:cubicBezTo>
                    <a:pt x="2281" y="2821"/>
                    <a:pt x="2352" y="2767"/>
                    <a:pt x="2402" y="2692"/>
                  </a:cubicBezTo>
                  <a:cubicBezTo>
                    <a:pt x="2797" y="1932"/>
                    <a:pt x="3192" y="1142"/>
                    <a:pt x="3527" y="321"/>
                  </a:cubicBezTo>
                  <a:cubicBezTo>
                    <a:pt x="3589" y="154"/>
                    <a:pt x="3408" y="1"/>
                    <a:pt x="324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5"/>
            <p:cNvSpPr/>
            <p:nvPr/>
          </p:nvSpPr>
          <p:spPr>
            <a:xfrm>
              <a:off x="411400" y="2383550"/>
              <a:ext cx="123100" cy="89825"/>
            </a:xfrm>
            <a:custGeom>
              <a:avLst/>
              <a:gdLst/>
              <a:ahLst/>
              <a:cxnLst/>
              <a:rect l="l" t="t" r="r" b="b"/>
              <a:pathLst>
                <a:path w="4924" h="3593" extrusionOk="0">
                  <a:moveTo>
                    <a:pt x="1546" y="0"/>
                  </a:moveTo>
                  <a:cubicBezTo>
                    <a:pt x="1471" y="0"/>
                    <a:pt x="1391" y="7"/>
                    <a:pt x="1306" y="21"/>
                  </a:cubicBezTo>
                  <a:cubicBezTo>
                    <a:pt x="638" y="51"/>
                    <a:pt x="334" y="1784"/>
                    <a:pt x="182" y="2331"/>
                  </a:cubicBezTo>
                  <a:cubicBezTo>
                    <a:pt x="1" y="3153"/>
                    <a:pt x="477" y="3592"/>
                    <a:pt x="1011" y="3592"/>
                  </a:cubicBezTo>
                  <a:cubicBezTo>
                    <a:pt x="1465" y="3592"/>
                    <a:pt x="1959" y="3275"/>
                    <a:pt x="2127" y="2605"/>
                  </a:cubicBezTo>
                  <a:cubicBezTo>
                    <a:pt x="2127" y="2605"/>
                    <a:pt x="3130" y="2757"/>
                    <a:pt x="4711" y="3152"/>
                  </a:cubicBezTo>
                  <a:lnTo>
                    <a:pt x="4923" y="2058"/>
                  </a:lnTo>
                  <a:cubicBezTo>
                    <a:pt x="4103" y="1875"/>
                    <a:pt x="2279" y="1450"/>
                    <a:pt x="2279" y="1450"/>
                  </a:cubicBezTo>
                  <a:cubicBezTo>
                    <a:pt x="2582" y="650"/>
                    <a:pt x="2285" y="0"/>
                    <a:pt x="1546"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5"/>
            <p:cNvSpPr/>
            <p:nvPr/>
          </p:nvSpPr>
          <p:spPr>
            <a:xfrm>
              <a:off x="403000" y="2377475"/>
              <a:ext cx="138625" cy="102025"/>
            </a:xfrm>
            <a:custGeom>
              <a:avLst/>
              <a:gdLst/>
              <a:ahLst/>
              <a:cxnLst/>
              <a:rect l="l" t="t" r="r" b="b"/>
              <a:pathLst>
                <a:path w="5545" h="4081" extrusionOk="0">
                  <a:moveTo>
                    <a:pt x="1820" y="0"/>
                  </a:moveTo>
                  <a:cubicBezTo>
                    <a:pt x="1745" y="0"/>
                    <a:pt x="1665" y="7"/>
                    <a:pt x="1581" y="21"/>
                  </a:cubicBezTo>
                  <a:cubicBezTo>
                    <a:pt x="670" y="173"/>
                    <a:pt x="426" y="1419"/>
                    <a:pt x="274" y="2149"/>
                  </a:cubicBezTo>
                  <a:cubicBezTo>
                    <a:pt x="122" y="2848"/>
                    <a:pt x="1" y="3699"/>
                    <a:pt x="852" y="4003"/>
                  </a:cubicBezTo>
                  <a:cubicBezTo>
                    <a:pt x="995" y="4056"/>
                    <a:pt x="1135" y="4080"/>
                    <a:pt x="1269" y="4080"/>
                  </a:cubicBezTo>
                  <a:cubicBezTo>
                    <a:pt x="1836" y="4080"/>
                    <a:pt x="2301" y="3644"/>
                    <a:pt x="2519" y="3102"/>
                  </a:cubicBezTo>
                  <a:lnTo>
                    <a:pt x="2519" y="3102"/>
                  </a:lnTo>
                  <a:cubicBezTo>
                    <a:pt x="3316" y="3246"/>
                    <a:pt x="4090" y="3417"/>
                    <a:pt x="4864" y="3638"/>
                  </a:cubicBezTo>
                  <a:cubicBezTo>
                    <a:pt x="4906" y="3651"/>
                    <a:pt x="4944" y="3656"/>
                    <a:pt x="4979" y="3656"/>
                  </a:cubicBezTo>
                  <a:cubicBezTo>
                    <a:pt x="5280" y="3656"/>
                    <a:pt x="5349" y="3236"/>
                    <a:pt x="5077" y="3182"/>
                  </a:cubicBezTo>
                  <a:cubicBezTo>
                    <a:pt x="4226" y="2939"/>
                    <a:pt x="3375" y="2726"/>
                    <a:pt x="2493" y="2605"/>
                  </a:cubicBezTo>
                  <a:cubicBezTo>
                    <a:pt x="2472" y="2599"/>
                    <a:pt x="2451" y="2597"/>
                    <a:pt x="2429" y="2597"/>
                  </a:cubicBezTo>
                  <a:cubicBezTo>
                    <a:pt x="2323" y="2597"/>
                    <a:pt x="2215" y="2656"/>
                    <a:pt x="2189" y="2756"/>
                  </a:cubicBezTo>
                  <a:cubicBezTo>
                    <a:pt x="2057" y="3154"/>
                    <a:pt x="1739" y="3575"/>
                    <a:pt x="1317" y="3575"/>
                  </a:cubicBezTo>
                  <a:cubicBezTo>
                    <a:pt x="1255" y="3575"/>
                    <a:pt x="1191" y="3566"/>
                    <a:pt x="1126" y="3547"/>
                  </a:cubicBezTo>
                  <a:cubicBezTo>
                    <a:pt x="548" y="3364"/>
                    <a:pt x="730" y="2726"/>
                    <a:pt x="822" y="2270"/>
                  </a:cubicBezTo>
                  <a:cubicBezTo>
                    <a:pt x="882" y="1936"/>
                    <a:pt x="974" y="1571"/>
                    <a:pt x="1065" y="1267"/>
                  </a:cubicBezTo>
                  <a:cubicBezTo>
                    <a:pt x="1156" y="1085"/>
                    <a:pt x="1217" y="750"/>
                    <a:pt x="1429" y="629"/>
                  </a:cubicBezTo>
                  <a:cubicBezTo>
                    <a:pt x="1547" y="541"/>
                    <a:pt x="1660" y="502"/>
                    <a:pt x="1765" y="502"/>
                  </a:cubicBezTo>
                  <a:cubicBezTo>
                    <a:pt x="2200" y="502"/>
                    <a:pt x="2488" y="1166"/>
                    <a:pt x="2341" y="1632"/>
                  </a:cubicBezTo>
                  <a:cubicBezTo>
                    <a:pt x="2281" y="1723"/>
                    <a:pt x="2372" y="1875"/>
                    <a:pt x="2493" y="1936"/>
                  </a:cubicBezTo>
                  <a:cubicBezTo>
                    <a:pt x="3344" y="2118"/>
                    <a:pt x="4256" y="2301"/>
                    <a:pt x="5138" y="2544"/>
                  </a:cubicBezTo>
                  <a:cubicBezTo>
                    <a:pt x="5157" y="2548"/>
                    <a:pt x="5175" y="2549"/>
                    <a:pt x="5192" y="2549"/>
                  </a:cubicBezTo>
                  <a:cubicBezTo>
                    <a:pt x="5455" y="2549"/>
                    <a:pt x="5544" y="2145"/>
                    <a:pt x="5259" y="2088"/>
                  </a:cubicBezTo>
                  <a:cubicBezTo>
                    <a:pt x="4451" y="1865"/>
                    <a:pt x="3618" y="1693"/>
                    <a:pt x="2806" y="1526"/>
                  </a:cubicBezTo>
                  <a:lnTo>
                    <a:pt x="2806" y="1526"/>
                  </a:lnTo>
                  <a:cubicBezTo>
                    <a:pt x="2950" y="778"/>
                    <a:pt x="2633" y="0"/>
                    <a:pt x="182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5"/>
            <p:cNvSpPr/>
            <p:nvPr/>
          </p:nvSpPr>
          <p:spPr>
            <a:xfrm>
              <a:off x="572475" y="2192075"/>
              <a:ext cx="98325" cy="122100"/>
            </a:xfrm>
            <a:custGeom>
              <a:avLst/>
              <a:gdLst/>
              <a:ahLst/>
              <a:cxnLst/>
              <a:rect l="l" t="t" r="r" b="b"/>
              <a:pathLst>
                <a:path w="3933" h="4884" extrusionOk="0">
                  <a:moveTo>
                    <a:pt x="2728" y="0"/>
                  </a:moveTo>
                  <a:cubicBezTo>
                    <a:pt x="2560" y="0"/>
                    <a:pt x="2369" y="44"/>
                    <a:pt x="2158" y="142"/>
                  </a:cubicBezTo>
                  <a:cubicBezTo>
                    <a:pt x="1672" y="385"/>
                    <a:pt x="0" y="1023"/>
                    <a:pt x="91" y="1692"/>
                  </a:cubicBezTo>
                  <a:cubicBezTo>
                    <a:pt x="111" y="2331"/>
                    <a:pt x="446" y="2642"/>
                    <a:pt x="898" y="2642"/>
                  </a:cubicBezTo>
                  <a:cubicBezTo>
                    <a:pt x="1134" y="2642"/>
                    <a:pt x="1401" y="2558"/>
                    <a:pt x="1672" y="2391"/>
                  </a:cubicBezTo>
                  <a:cubicBezTo>
                    <a:pt x="1672" y="2391"/>
                    <a:pt x="2401" y="4093"/>
                    <a:pt x="2766" y="4884"/>
                  </a:cubicBezTo>
                  <a:lnTo>
                    <a:pt x="3830" y="4397"/>
                  </a:lnTo>
                  <a:cubicBezTo>
                    <a:pt x="3131" y="2908"/>
                    <a:pt x="2766" y="1966"/>
                    <a:pt x="2766" y="1966"/>
                  </a:cubicBezTo>
                  <a:cubicBezTo>
                    <a:pt x="3933" y="1447"/>
                    <a:pt x="3706" y="0"/>
                    <a:pt x="272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5"/>
            <p:cNvSpPr/>
            <p:nvPr/>
          </p:nvSpPr>
          <p:spPr>
            <a:xfrm>
              <a:off x="563425" y="2186525"/>
              <a:ext cx="112825" cy="133725"/>
            </a:xfrm>
            <a:custGeom>
              <a:avLst/>
              <a:gdLst/>
              <a:ahLst/>
              <a:cxnLst/>
              <a:rect l="l" t="t" r="r" b="b"/>
              <a:pathLst>
                <a:path w="4513" h="5349" extrusionOk="0">
                  <a:moveTo>
                    <a:pt x="3042" y="0"/>
                  </a:moveTo>
                  <a:cubicBezTo>
                    <a:pt x="2952" y="0"/>
                    <a:pt x="2859" y="10"/>
                    <a:pt x="2763" y="30"/>
                  </a:cubicBezTo>
                  <a:cubicBezTo>
                    <a:pt x="1943" y="182"/>
                    <a:pt x="393" y="850"/>
                    <a:pt x="210" y="1732"/>
                  </a:cubicBezTo>
                  <a:cubicBezTo>
                    <a:pt x="0" y="2633"/>
                    <a:pt x="601" y="3014"/>
                    <a:pt x="1272" y="3014"/>
                  </a:cubicBezTo>
                  <a:cubicBezTo>
                    <a:pt x="1472" y="3014"/>
                    <a:pt x="1678" y="2980"/>
                    <a:pt x="1871" y="2917"/>
                  </a:cubicBezTo>
                  <a:lnTo>
                    <a:pt x="1871" y="2917"/>
                  </a:lnTo>
                  <a:cubicBezTo>
                    <a:pt x="2209" y="3681"/>
                    <a:pt x="2549" y="4467"/>
                    <a:pt x="2915" y="5227"/>
                  </a:cubicBezTo>
                  <a:cubicBezTo>
                    <a:pt x="2944" y="5313"/>
                    <a:pt x="3006" y="5348"/>
                    <a:pt x="3073" y="5348"/>
                  </a:cubicBezTo>
                  <a:cubicBezTo>
                    <a:pt x="3220" y="5348"/>
                    <a:pt x="3394" y="5181"/>
                    <a:pt x="3310" y="5014"/>
                  </a:cubicBezTo>
                  <a:cubicBezTo>
                    <a:pt x="2946" y="4163"/>
                    <a:pt x="2611" y="3343"/>
                    <a:pt x="2216" y="2492"/>
                  </a:cubicBezTo>
                  <a:cubicBezTo>
                    <a:pt x="2198" y="2418"/>
                    <a:pt x="2124" y="2378"/>
                    <a:pt x="2041" y="2378"/>
                  </a:cubicBezTo>
                  <a:cubicBezTo>
                    <a:pt x="1987" y="2378"/>
                    <a:pt x="1930" y="2395"/>
                    <a:pt x="1882" y="2431"/>
                  </a:cubicBezTo>
                  <a:cubicBezTo>
                    <a:pt x="1753" y="2560"/>
                    <a:pt x="1630" y="2623"/>
                    <a:pt x="1509" y="2623"/>
                  </a:cubicBezTo>
                  <a:cubicBezTo>
                    <a:pt x="1346" y="2623"/>
                    <a:pt x="1188" y="2506"/>
                    <a:pt x="1031" y="2279"/>
                  </a:cubicBezTo>
                  <a:cubicBezTo>
                    <a:pt x="636" y="2157"/>
                    <a:pt x="544" y="2005"/>
                    <a:pt x="727" y="1762"/>
                  </a:cubicBezTo>
                  <a:cubicBezTo>
                    <a:pt x="818" y="1519"/>
                    <a:pt x="1031" y="1397"/>
                    <a:pt x="1274" y="1276"/>
                  </a:cubicBezTo>
                  <a:cubicBezTo>
                    <a:pt x="1578" y="1093"/>
                    <a:pt x="1882" y="941"/>
                    <a:pt x="2216" y="789"/>
                  </a:cubicBezTo>
                  <a:cubicBezTo>
                    <a:pt x="2484" y="666"/>
                    <a:pt x="2765" y="515"/>
                    <a:pt x="3032" y="515"/>
                  </a:cubicBezTo>
                  <a:cubicBezTo>
                    <a:pt x="3160" y="515"/>
                    <a:pt x="3284" y="549"/>
                    <a:pt x="3402" y="638"/>
                  </a:cubicBezTo>
                  <a:cubicBezTo>
                    <a:pt x="4040" y="1033"/>
                    <a:pt x="3493" y="1762"/>
                    <a:pt x="3037" y="2036"/>
                  </a:cubicBezTo>
                  <a:cubicBezTo>
                    <a:pt x="2946" y="2066"/>
                    <a:pt x="2885" y="2218"/>
                    <a:pt x="2915" y="2309"/>
                  </a:cubicBezTo>
                  <a:cubicBezTo>
                    <a:pt x="3219" y="3130"/>
                    <a:pt x="3584" y="3981"/>
                    <a:pt x="3979" y="4771"/>
                  </a:cubicBezTo>
                  <a:cubicBezTo>
                    <a:pt x="4024" y="4851"/>
                    <a:pt x="4092" y="4885"/>
                    <a:pt x="4162" y="4885"/>
                  </a:cubicBezTo>
                  <a:cubicBezTo>
                    <a:pt x="4331" y="4885"/>
                    <a:pt x="4512" y="4691"/>
                    <a:pt x="4405" y="4498"/>
                  </a:cubicBezTo>
                  <a:cubicBezTo>
                    <a:pt x="4162" y="4011"/>
                    <a:pt x="3918" y="3555"/>
                    <a:pt x="3736" y="3069"/>
                  </a:cubicBezTo>
                  <a:cubicBezTo>
                    <a:pt x="3677" y="2922"/>
                    <a:pt x="3390" y="2404"/>
                    <a:pt x="3400" y="2206"/>
                  </a:cubicBezTo>
                  <a:lnTo>
                    <a:pt x="3400" y="2206"/>
                  </a:lnTo>
                  <a:cubicBezTo>
                    <a:pt x="3399" y="2240"/>
                    <a:pt x="3414" y="2253"/>
                    <a:pt x="3441" y="2253"/>
                  </a:cubicBezTo>
                  <a:cubicBezTo>
                    <a:pt x="3529" y="2253"/>
                    <a:pt x="3737" y="2096"/>
                    <a:pt x="3827" y="2005"/>
                  </a:cubicBezTo>
                  <a:cubicBezTo>
                    <a:pt x="3979" y="1853"/>
                    <a:pt x="4101" y="1610"/>
                    <a:pt x="4131" y="1428"/>
                  </a:cubicBezTo>
                  <a:cubicBezTo>
                    <a:pt x="4321" y="642"/>
                    <a:pt x="3785" y="0"/>
                    <a:pt x="3042"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5"/>
            <p:cNvSpPr/>
            <p:nvPr/>
          </p:nvSpPr>
          <p:spPr>
            <a:xfrm>
              <a:off x="952400" y="2321025"/>
              <a:ext cx="126175" cy="104850"/>
            </a:xfrm>
            <a:custGeom>
              <a:avLst/>
              <a:gdLst/>
              <a:ahLst/>
              <a:cxnLst/>
              <a:rect l="l" t="t" r="r" b="b"/>
              <a:pathLst>
                <a:path w="5047" h="4194" extrusionOk="0">
                  <a:moveTo>
                    <a:pt x="2873" y="1"/>
                  </a:moveTo>
                  <a:cubicBezTo>
                    <a:pt x="2196" y="1"/>
                    <a:pt x="1629" y="866"/>
                    <a:pt x="2220" y="1732"/>
                  </a:cubicBezTo>
                  <a:cubicBezTo>
                    <a:pt x="2220" y="1732"/>
                    <a:pt x="1399" y="2370"/>
                    <a:pt x="1" y="3191"/>
                  </a:cubicBezTo>
                  <a:lnTo>
                    <a:pt x="609" y="4194"/>
                  </a:lnTo>
                  <a:cubicBezTo>
                    <a:pt x="1338" y="3707"/>
                    <a:pt x="2889" y="2704"/>
                    <a:pt x="2889" y="2704"/>
                  </a:cubicBezTo>
                  <a:cubicBezTo>
                    <a:pt x="3120" y="3184"/>
                    <a:pt x="3486" y="3467"/>
                    <a:pt x="3853" y="3467"/>
                  </a:cubicBezTo>
                  <a:cubicBezTo>
                    <a:pt x="4114" y="3467"/>
                    <a:pt x="4376" y="3324"/>
                    <a:pt x="4591" y="3008"/>
                  </a:cubicBezTo>
                  <a:cubicBezTo>
                    <a:pt x="5047" y="2492"/>
                    <a:pt x="4044" y="1063"/>
                    <a:pt x="3740" y="577"/>
                  </a:cubicBezTo>
                  <a:cubicBezTo>
                    <a:pt x="3489" y="168"/>
                    <a:pt x="3170" y="1"/>
                    <a:pt x="2873"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5"/>
            <p:cNvSpPr/>
            <p:nvPr/>
          </p:nvSpPr>
          <p:spPr>
            <a:xfrm>
              <a:off x="944075" y="2314875"/>
              <a:ext cx="139075" cy="116375"/>
            </a:xfrm>
            <a:custGeom>
              <a:avLst/>
              <a:gdLst/>
              <a:ahLst/>
              <a:cxnLst/>
              <a:rect l="l" t="t" r="r" b="b"/>
              <a:pathLst>
                <a:path w="5563" h="4655" extrusionOk="0">
                  <a:moveTo>
                    <a:pt x="3146" y="1"/>
                  </a:moveTo>
                  <a:cubicBezTo>
                    <a:pt x="3036" y="1"/>
                    <a:pt x="2920" y="20"/>
                    <a:pt x="2796" y="63"/>
                  </a:cubicBezTo>
                  <a:cubicBezTo>
                    <a:pt x="1997" y="366"/>
                    <a:pt x="1897" y="1217"/>
                    <a:pt x="2202" y="1895"/>
                  </a:cubicBezTo>
                  <a:lnTo>
                    <a:pt x="2202" y="1895"/>
                  </a:lnTo>
                  <a:cubicBezTo>
                    <a:pt x="1554" y="2385"/>
                    <a:pt x="881" y="2805"/>
                    <a:pt x="182" y="3224"/>
                  </a:cubicBezTo>
                  <a:cubicBezTo>
                    <a:pt x="0" y="3380"/>
                    <a:pt x="129" y="3712"/>
                    <a:pt x="340" y="3712"/>
                  </a:cubicBezTo>
                  <a:cubicBezTo>
                    <a:pt x="376" y="3712"/>
                    <a:pt x="415" y="3702"/>
                    <a:pt x="456" y="3680"/>
                  </a:cubicBezTo>
                  <a:cubicBezTo>
                    <a:pt x="1215" y="3224"/>
                    <a:pt x="1975" y="2768"/>
                    <a:pt x="2644" y="2221"/>
                  </a:cubicBezTo>
                  <a:cubicBezTo>
                    <a:pt x="2766" y="2160"/>
                    <a:pt x="2796" y="2039"/>
                    <a:pt x="2735" y="1887"/>
                  </a:cubicBezTo>
                  <a:cubicBezTo>
                    <a:pt x="2419" y="1328"/>
                    <a:pt x="2628" y="536"/>
                    <a:pt x="3159" y="536"/>
                  </a:cubicBezTo>
                  <a:cubicBezTo>
                    <a:pt x="3293" y="536"/>
                    <a:pt x="3446" y="585"/>
                    <a:pt x="3617" y="701"/>
                  </a:cubicBezTo>
                  <a:cubicBezTo>
                    <a:pt x="3860" y="884"/>
                    <a:pt x="4012" y="1187"/>
                    <a:pt x="4225" y="1461"/>
                  </a:cubicBezTo>
                  <a:cubicBezTo>
                    <a:pt x="4377" y="1704"/>
                    <a:pt x="4498" y="1947"/>
                    <a:pt x="4620" y="2221"/>
                  </a:cubicBezTo>
                  <a:cubicBezTo>
                    <a:pt x="4741" y="2525"/>
                    <a:pt x="4863" y="2677"/>
                    <a:pt x="4711" y="2981"/>
                  </a:cubicBezTo>
                  <a:cubicBezTo>
                    <a:pt x="4694" y="3206"/>
                    <a:pt x="4617" y="3312"/>
                    <a:pt x="4488" y="3312"/>
                  </a:cubicBezTo>
                  <a:cubicBezTo>
                    <a:pt x="4389" y="3312"/>
                    <a:pt x="4260" y="3251"/>
                    <a:pt x="4103" y="3133"/>
                  </a:cubicBezTo>
                  <a:cubicBezTo>
                    <a:pt x="4031" y="3151"/>
                    <a:pt x="3965" y="3159"/>
                    <a:pt x="3905" y="3159"/>
                  </a:cubicBezTo>
                  <a:cubicBezTo>
                    <a:pt x="3660" y="3159"/>
                    <a:pt x="3514" y="3018"/>
                    <a:pt x="3465" y="2798"/>
                  </a:cubicBezTo>
                  <a:cubicBezTo>
                    <a:pt x="3404" y="2717"/>
                    <a:pt x="3316" y="2677"/>
                    <a:pt x="3228" y="2677"/>
                  </a:cubicBezTo>
                  <a:cubicBezTo>
                    <a:pt x="3184" y="2677"/>
                    <a:pt x="3140" y="2687"/>
                    <a:pt x="3100" y="2707"/>
                  </a:cubicBezTo>
                  <a:lnTo>
                    <a:pt x="820" y="4197"/>
                  </a:lnTo>
                  <a:cubicBezTo>
                    <a:pt x="587" y="4326"/>
                    <a:pt x="729" y="4654"/>
                    <a:pt x="946" y="4654"/>
                  </a:cubicBezTo>
                  <a:cubicBezTo>
                    <a:pt x="983" y="4654"/>
                    <a:pt x="1023" y="4645"/>
                    <a:pt x="1063" y="4622"/>
                  </a:cubicBezTo>
                  <a:lnTo>
                    <a:pt x="3110" y="3285"/>
                  </a:lnTo>
                  <a:lnTo>
                    <a:pt x="3110" y="3285"/>
                  </a:lnTo>
                  <a:cubicBezTo>
                    <a:pt x="3383" y="3674"/>
                    <a:pt x="3770" y="3940"/>
                    <a:pt x="4167" y="3940"/>
                  </a:cubicBezTo>
                  <a:cubicBezTo>
                    <a:pt x="4436" y="3940"/>
                    <a:pt x="4709" y="3817"/>
                    <a:pt x="4954" y="3528"/>
                  </a:cubicBezTo>
                  <a:cubicBezTo>
                    <a:pt x="5562" y="2829"/>
                    <a:pt x="4954" y="1887"/>
                    <a:pt x="4589" y="1248"/>
                  </a:cubicBezTo>
                  <a:cubicBezTo>
                    <a:pt x="4250" y="726"/>
                    <a:pt x="3820" y="1"/>
                    <a:pt x="314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5"/>
            <p:cNvSpPr/>
            <p:nvPr/>
          </p:nvSpPr>
          <p:spPr>
            <a:xfrm>
              <a:off x="971400" y="2575875"/>
              <a:ext cx="126175" cy="91225"/>
            </a:xfrm>
            <a:custGeom>
              <a:avLst/>
              <a:gdLst/>
              <a:ahLst/>
              <a:cxnLst/>
              <a:rect l="l" t="t" r="r" b="b"/>
              <a:pathLst>
                <a:path w="5047" h="3649" extrusionOk="0">
                  <a:moveTo>
                    <a:pt x="3807" y="0"/>
                  </a:moveTo>
                  <a:cubicBezTo>
                    <a:pt x="3369" y="0"/>
                    <a:pt x="3021" y="379"/>
                    <a:pt x="2919" y="991"/>
                  </a:cubicBezTo>
                  <a:cubicBezTo>
                    <a:pt x="2919" y="991"/>
                    <a:pt x="1186" y="322"/>
                    <a:pt x="335" y="79"/>
                  </a:cubicBezTo>
                  <a:lnTo>
                    <a:pt x="1" y="1204"/>
                  </a:lnTo>
                  <a:cubicBezTo>
                    <a:pt x="1551" y="1690"/>
                    <a:pt x="2463" y="2085"/>
                    <a:pt x="2463" y="2085"/>
                  </a:cubicBezTo>
                  <a:cubicBezTo>
                    <a:pt x="2155" y="2971"/>
                    <a:pt x="2749" y="3649"/>
                    <a:pt x="3350" y="3649"/>
                  </a:cubicBezTo>
                  <a:cubicBezTo>
                    <a:pt x="3698" y="3649"/>
                    <a:pt x="4048" y="3421"/>
                    <a:pt x="4226" y="2875"/>
                  </a:cubicBezTo>
                  <a:cubicBezTo>
                    <a:pt x="4408" y="2359"/>
                    <a:pt x="5047" y="717"/>
                    <a:pt x="4499" y="292"/>
                  </a:cubicBezTo>
                  <a:cubicBezTo>
                    <a:pt x="4259" y="92"/>
                    <a:pt x="4022" y="0"/>
                    <a:pt x="3807"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5"/>
            <p:cNvSpPr/>
            <p:nvPr/>
          </p:nvSpPr>
          <p:spPr>
            <a:xfrm>
              <a:off x="962525" y="2569275"/>
              <a:ext cx="141125" cy="103450"/>
            </a:xfrm>
            <a:custGeom>
              <a:avLst/>
              <a:gdLst/>
              <a:ahLst/>
              <a:cxnLst/>
              <a:rect l="l" t="t" r="r" b="b"/>
              <a:pathLst>
                <a:path w="5645" h="4138" extrusionOk="0">
                  <a:moveTo>
                    <a:pt x="4157" y="0"/>
                  </a:moveTo>
                  <a:cubicBezTo>
                    <a:pt x="4115" y="0"/>
                    <a:pt x="4074" y="3"/>
                    <a:pt x="4034" y="9"/>
                  </a:cubicBezTo>
                  <a:cubicBezTo>
                    <a:pt x="3573" y="111"/>
                    <a:pt x="3306" y="515"/>
                    <a:pt x="3161" y="930"/>
                  </a:cubicBezTo>
                  <a:lnTo>
                    <a:pt x="3161" y="930"/>
                  </a:lnTo>
                  <a:cubicBezTo>
                    <a:pt x="2367" y="653"/>
                    <a:pt x="1615" y="377"/>
                    <a:pt x="812" y="100"/>
                  </a:cubicBezTo>
                  <a:cubicBezTo>
                    <a:pt x="778" y="86"/>
                    <a:pt x="747" y="80"/>
                    <a:pt x="718" y="80"/>
                  </a:cubicBezTo>
                  <a:cubicBezTo>
                    <a:pt x="486" y="80"/>
                    <a:pt x="420" y="475"/>
                    <a:pt x="690" y="556"/>
                  </a:cubicBezTo>
                  <a:cubicBezTo>
                    <a:pt x="1572" y="860"/>
                    <a:pt x="2423" y="1164"/>
                    <a:pt x="3274" y="1468"/>
                  </a:cubicBezTo>
                  <a:cubicBezTo>
                    <a:pt x="3295" y="1473"/>
                    <a:pt x="3316" y="1475"/>
                    <a:pt x="3338" y="1475"/>
                  </a:cubicBezTo>
                  <a:cubicBezTo>
                    <a:pt x="3444" y="1475"/>
                    <a:pt x="3553" y="1416"/>
                    <a:pt x="3578" y="1316"/>
                  </a:cubicBezTo>
                  <a:cubicBezTo>
                    <a:pt x="3578" y="920"/>
                    <a:pt x="3791" y="738"/>
                    <a:pt x="4155" y="738"/>
                  </a:cubicBezTo>
                  <a:cubicBezTo>
                    <a:pt x="4294" y="642"/>
                    <a:pt x="4414" y="595"/>
                    <a:pt x="4516" y="595"/>
                  </a:cubicBezTo>
                  <a:cubicBezTo>
                    <a:pt x="4706" y="595"/>
                    <a:pt x="4836" y="757"/>
                    <a:pt x="4915" y="1072"/>
                  </a:cubicBezTo>
                  <a:cubicBezTo>
                    <a:pt x="4946" y="1224"/>
                    <a:pt x="4885" y="1468"/>
                    <a:pt x="4885" y="1620"/>
                  </a:cubicBezTo>
                  <a:cubicBezTo>
                    <a:pt x="4794" y="1984"/>
                    <a:pt x="4702" y="2349"/>
                    <a:pt x="4581" y="2714"/>
                  </a:cubicBezTo>
                  <a:cubicBezTo>
                    <a:pt x="4429" y="3139"/>
                    <a:pt x="4277" y="3626"/>
                    <a:pt x="3791" y="3626"/>
                  </a:cubicBezTo>
                  <a:cubicBezTo>
                    <a:pt x="3091" y="3626"/>
                    <a:pt x="3031" y="2866"/>
                    <a:pt x="3183" y="2379"/>
                  </a:cubicBezTo>
                  <a:cubicBezTo>
                    <a:pt x="3213" y="2288"/>
                    <a:pt x="3183" y="2136"/>
                    <a:pt x="3061" y="2106"/>
                  </a:cubicBezTo>
                  <a:cubicBezTo>
                    <a:pt x="2210" y="1772"/>
                    <a:pt x="1389" y="1468"/>
                    <a:pt x="508" y="1194"/>
                  </a:cubicBezTo>
                  <a:cubicBezTo>
                    <a:pt x="495" y="1193"/>
                    <a:pt x="483" y="1193"/>
                    <a:pt x="471" y="1193"/>
                  </a:cubicBezTo>
                  <a:cubicBezTo>
                    <a:pt x="105" y="1193"/>
                    <a:pt x="1" y="1622"/>
                    <a:pt x="295" y="1711"/>
                  </a:cubicBezTo>
                  <a:cubicBezTo>
                    <a:pt x="994" y="1924"/>
                    <a:pt x="1906" y="2075"/>
                    <a:pt x="2575" y="2501"/>
                  </a:cubicBezTo>
                  <a:cubicBezTo>
                    <a:pt x="2575" y="2562"/>
                    <a:pt x="2575" y="2683"/>
                    <a:pt x="2514" y="2775"/>
                  </a:cubicBezTo>
                  <a:cubicBezTo>
                    <a:pt x="2484" y="2957"/>
                    <a:pt x="2575" y="3200"/>
                    <a:pt x="2636" y="3413"/>
                  </a:cubicBezTo>
                  <a:cubicBezTo>
                    <a:pt x="2825" y="3878"/>
                    <a:pt x="3268" y="4138"/>
                    <a:pt x="3710" y="4138"/>
                  </a:cubicBezTo>
                  <a:cubicBezTo>
                    <a:pt x="4049" y="4138"/>
                    <a:pt x="4387" y="3985"/>
                    <a:pt x="4611" y="3656"/>
                  </a:cubicBezTo>
                  <a:cubicBezTo>
                    <a:pt x="5067" y="3018"/>
                    <a:pt x="5645" y="1346"/>
                    <a:pt x="5219" y="586"/>
                  </a:cubicBezTo>
                  <a:cubicBezTo>
                    <a:pt x="5026" y="256"/>
                    <a:pt x="4559" y="0"/>
                    <a:pt x="4157"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5"/>
            <p:cNvSpPr/>
            <p:nvPr/>
          </p:nvSpPr>
          <p:spPr>
            <a:xfrm>
              <a:off x="807400" y="2196475"/>
              <a:ext cx="99450" cy="121500"/>
            </a:xfrm>
            <a:custGeom>
              <a:avLst/>
              <a:gdLst/>
              <a:ahLst/>
              <a:cxnLst/>
              <a:rect l="l" t="t" r="r" b="b"/>
              <a:pathLst>
                <a:path w="3978" h="4860" extrusionOk="0">
                  <a:moveTo>
                    <a:pt x="1234" y="0"/>
                  </a:moveTo>
                  <a:cubicBezTo>
                    <a:pt x="225" y="0"/>
                    <a:pt x="1" y="1498"/>
                    <a:pt x="1211" y="1972"/>
                  </a:cubicBezTo>
                  <a:cubicBezTo>
                    <a:pt x="1211" y="1972"/>
                    <a:pt x="907" y="2975"/>
                    <a:pt x="208" y="4465"/>
                  </a:cubicBezTo>
                  <a:lnTo>
                    <a:pt x="1302" y="4860"/>
                  </a:lnTo>
                  <a:cubicBezTo>
                    <a:pt x="1667" y="4069"/>
                    <a:pt x="2336" y="2337"/>
                    <a:pt x="2336" y="2337"/>
                  </a:cubicBezTo>
                  <a:cubicBezTo>
                    <a:pt x="2594" y="2485"/>
                    <a:pt x="2848" y="2560"/>
                    <a:pt x="3074" y="2560"/>
                  </a:cubicBezTo>
                  <a:cubicBezTo>
                    <a:pt x="3541" y="2560"/>
                    <a:pt x="3886" y="2242"/>
                    <a:pt x="3886" y="1607"/>
                  </a:cubicBezTo>
                  <a:cubicBezTo>
                    <a:pt x="3977" y="908"/>
                    <a:pt x="2305" y="361"/>
                    <a:pt x="1758" y="118"/>
                  </a:cubicBezTo>
                  <a:cubicBezTo>
                    <a:pt x="1566" y="36"/>
                    <a:pt x="1391" y="0"/>
                    <a:pt x="1234"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5"/>
            <p:cNvSpPr/>
            <p:nvPr/>
          </p:nvSpPr>
          <p:spPr>
            <a:xfrm>
              <a:off x="804975" y="2191300"/>
              <a:ext cx="109900" cy="133900"/>
            </a:xfrm>
            <a:custGeom>
              <a:avLst/>
              <a:gdLst/>
              <a:ahLst/>
              <a:cxnLst/>
              <a:rect l="l" t="t" r="r" b="b"/>
              <a:pathLst>
                <a:path w="4396" h="5356" extrusionOk="0">
                  <a:moveTo>
                    <a:pt x="1350" y="1"/>
                  </a:moveTo>
                  <a:cubicBezTo>
                    <a:pt x="583" y="1"/>
                    <a:pt x="23" y="677"/>
                    <a:pt x="244" y="1480"/>
                  </a:cubicBezTo>
                  <a:cubicBezTo>
                    <a:pt x="305" y="1662"/>
                    <a:pt x="427" y="1875"/>
                    <a:pt x="548" y="2027"/>
                  </a:cubicBezTo>
                  <a:cubicBezTo>
                    <a:pt x="663" y="2142"/>
                    <a:pt x="866" y="2292"/>
                    <a:pt x="957" y="2292"/>
                  </a:cubicBezTo>
                  <a:cubicBezTo>
                    <a:pt x="986" y="2292"/>
                    <a:pt x="1004" y="2277"/>
                    <a:pt x="1004" y="2240"/>
                  </a:cubicBezTo>
                  <a:lnTo>
                    <a:pt x="1004" y="2240"/>
                  </a:lnTo>
                  <a:cubicBezTo>
                    <a:pt x="1035" y="2392"/>
                    <a:pt x="852" y="2696"/>
                    <a:pt x="761" y="2848"/>
                  </a:cubicBezTo>
                  <a:cubicBezTo>
                    <a:pt x="548" y="3395"/>
                    <a:pt x="305" y="3972"/>
                    <a:pt x="62" y="4550"/>
                  </a:cubicBezTo>
                  <a:cubicBezTo>
                    <a:pt x="1" y="4734"/>
                    <a:pt x="172" y="4903"/>
                    <a:pt x="329" y="4903"/>
                  </a:cubicBezTo>
                  <a:cubicBezTo>
                    <a:pt x="405" y="4903"/>
                    <a:pt x="478" y="4863"/>
                    <a:pt x="518" y="4763"/>
                  </a:cubicBezTo>
                  <a:cubicBezTo>
                    <a:pt x="883" y="3942"/>
                    <a:pt x="1217" y="3121"/>
                    <a:pt x="1491" y="2270"/>
                  </a:cubicBezTo>
                  <a:cubicBezTo>
                    <a:pt x="1521" y="2179"/>
                    <a:pt x="1491" y="2027"/>
                    <a:pt x="1369" y="1997"/>
                  </a:cubicBezTo>
                  <a:cubicBezTo>
                    <a:pt x="974" y="1814"/>
                    <a:pt x="427" y="1267"/>
                    <a:pt x="761" y="750"/>
                  </a:cubicBezTo>
                  <a:cubicBezTo>
                    <a:pt x="899" y="544"/>
                    <a:pt x="1086" y="475"/>
                    <a:pt x="1290" y="475"/>
                  </a:cubicBezTo>
                  <a:cubicBezTo>
                    <a:pt x="1535" y="475"/>
                    <a:pt x="1805" y="576"/>
                    <a:pt x="2038" y="659"/>
                  </a:cubicBezTo>
                  <a:cubicBezTo>
                    <a:pt x="2372" y="781"/>
                    <a:pt x="2676" y="933"/>
                    <a:pt x="2980" y="1115"/>
                  </a:cubicBezTo>
                  <a:cubicBezTo>
                    <a:pt x="3162" y="1237"/>
                    <a:pt x="3375" y="1328"/>
                    <a:pt x="3497" y="1510"/>
                  </a:cubicBezTo>
                  <a:cubicBezTo>
                    <a:pt x="3940" y="2003"/>
                    <a:pt x="3406" y="2475"/>
                    <a:pt x="2863" y="2475"/>
                  </a:cubicBezTo>
                  <a:cubicBezTo>
                    <a:pt x="2736" y="2475"/>
                    <a:pt x="2609" y="2450"/>
                    <a:pt x="2494" y="2392"/>
                  </a:cubicBezTo>
                  <a:cubicBezTo>
                    <a:pt x="2452" y="2367"/>
                    <a:pt x="2410" y="2355"/>
                    <a:pt x="2370" y="2355"/>
                  </a:cubicBezTo>
                  <a:cubicBezTo>
                    <a:pt x="2265" y="2355"/>
                    <a:pt x="2173" y="2434"/>
                    <a:pt x="2129" y="2544"/>
                  </a:cubicBezTo>
                  <a:cubicBezTo>
                    <a:pt x="1795" y="3364"/>
                    <a:pt x="1491" y="4246"/>
                    <a:pt x="1095" y="5067"/>
                  </a:cubicBezTo>
                  <a:cubicBezTo>
                    <a:pt x="1040" y="5234"/>
                    <a:pt x="1188" y="5356"/>
                    <a:pt x="1340" y="5356"/>
                  </a:cubicBezTo>
                  <a:cubicBezTo>
                    <a:pt x="1437" y="5356"/>
                    <a:pt x="1535" y="5306"/>
                    <a:pt x="1582" y="5188"/>
                  </a:cubicBezTo>
                  <a:cubicBezTo>
                    <a:pt x="1884" y="4447"/>
                    <a:pt x="2186" y="3656"/>
                    <a:pt x="2488" y="2883"/>
                  </a:cubicBezTo>
                  <a:lnTo>
                    <a:pt x="2488" y="2883"/>
                  </a:lnTo>
                  <a:cubicBezTo>
                    <a:pt x="2672" y="2943"/>
                    <a:pt x="2869" y="2973"/>
                    <a:pt x="3062" y="2973"/>
                  </a:cubicBezTo>
                  <a:cubicBezTo>
                    <a:pt x="3758" y="2973"/>
                    <a:pt x="4395" y="2573"/>
                    <a:pt x="4135" y="1662"/>
                  </a:cubicBezTo>
                  <a:cubicBezTo>
                    <a:pt x="3922" y="781"/>
                    <a:pt x="2342" y="173"/>
                    <a:pt x="1582" y="21"/>
                  </a:cubicBezTo>
                  <a:cubicBezTo>
                    <a:pt x="1503" y="7"/>
                    <a:pt x="1425" y="1"/>
                    <a:pt x="135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5"/>
            <p:cNvSpPr/>
            <p:nvPr/>
          </p:nvSpPr>
          <p:spPr>
            <a:xfrm>
              <a:off x="420375" y="2604425"/>
              <a:ext cx="129325" cy="102875"/>
            </a:xfrm>
            <a:custGeom>
              <a:avLst/>
              <a:gdLst/>
              <a:ahLst/>
              <a:cxnLst/>
              <a:rect l="l" t="t" r="r" b="b"/>
              <a:pathLst>
                <a:path w="5173" h="4115" extrusionOk="0">
                  <a:moveTo>
                    <a:pt x="4534" y="1"/>
                  </a:moveTo>
                  <a:cubicBezTo>
                    <a:pt x="3166" y="913"/>
                    <a:pt x="2285" y="1369"/>
                    <a:pt x="2285" y="1369"/>
                  </a:cubicBezTo>
                  <a:cubicBezTo>
                    <a:pt x="2018" y="909"/>
                    <a:pt x="1619" y="716"/>
                    <a:pt x="1251" y="716"/>
                  </a:cubicBezTo>
                  <a:cubicBezTo>
                    <a:pt x="573" y="716"/>
                    <a:pt x="0" y="1372"/>
                    <a:pt x="552" y="2220"/>
                  </a:cubicBezTo>
                  <a:cubicBezTo>
                    <a:pt x="842" y="2655"/>
                    <a:pt x="1603" y="4114"/>
                    <a:pt x="2280" y="4114"/>
                  </a:cubicBezTo>
                  <a:cubicBezTo>
                    <a:pt x="2312" y="4114"/>
                    <a:pt x="2344" y="4111"/>
                    <a:pt x="2376" y="4104"/>
                  </a:cubicBezTo>
                  <a:cubicBezTo>
                    <a:pt x="3288" y="3952"/>
                    <a:pt x="3440" y="3132"/>
                    <a:pt x="2832" y="2432"/>
                  </a:cubicBezTo>
                  <a:cubicBezTo>
                    <a:pt x="2832" y="2432"/>
                    <a:pt x="4412" y="1460"/>
                    <a:pt x="5172" y="1004"/>
                  </a:cubicBezTo>
                  <a:lnTo>
                    <a:pt x="4534" y="1"/>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5"/>
            <p:cNvSpPr/>
            <p:nvPr/>
          </p:nvSpPr>
          <p:spPr>
            <a:xfrm>
              <a:off x="415925" y="2597550"/>
              <a:ext cx="143350" cy="114275"/>
            </a:xfrm>
            <a:custGeom>
              <a:avLst/>
              <a:gdLst/>
              <a:ahLst/>
              <a:cxnLst/>
              <a:rect l="l" t="t" r="r" b="b"/>
              <a:pathLst>
                <a:path w="5734" h="4571" extrusionOk="0">
                  <a:moveTo>
                    <a:pt x="4706" y="0"/>
                  </a:moveTo>
                  <a:cubicBezTo>
                    <a:pt x="4669" y="0"/>
                    <a:pt x="4631" y="10"/>
                    <a:pt x="4590" y="33"/>
                  </a:cubicBezTo>
                  <a:cubicBezTo>
                    <a:pt x="3922" y="478"/>
                    <a:pt x="3227" y="899"/>
                    <a:pt x="2531" y="1293"/>
                  </a:cubicBezTo>
                  <a:lnTo>
                    <a:pt x="2531" y="1293"/>
                  </a:lnTo>
                  <a:cubicBezTo>
                    <a:pt x="2243" y="947"/>
                    <a:pt x="1838" y="704"/>
                    <a:pt x="1427" y="704"/>
                  </a:cubicBezTo>
                  <a:cubicBezTo>
                    <a:pt x="1190" y="704"/>
                    <a:pt x="950" y="785"/>
                    <a:pt x="730" y="975"/>
                  </a:cubicBezTo>
                  <a:cubicBezTo>
                    <a:pt x="1" y="1552"/>
                    <a:pt x="396" y="2343"/>
                    <a:pt x="791" y="3011"/>
                  </a:cubicBezTo>
                  <a:cubicBezTo>
                    <a:pt x="1137" y="3559"/>
                    <a:pt x="1674" y="4571"/>
                    <a:pt x="2480" y="4571"/>
                  </a:cubicBezTo>
                  <a:cubicBezTo>
                    <a:pt x="2524" y="4571"/>
                    <a:pt x="2569" y="4568"/>
                    <a:pt x="2615" y="4562"/>
                  </a:cubicBezTo>
                  <a:cubicBezTo>
                    <a:pt x="3654" y="4452"/>
                    <a:pt x="3783" y="3506"/>
                    <a:pt x="3377" y="2764"/>
                  </a:cubicBezTo>
                  <a:lnTo>
                    <a:pt x="3377" y="2764"/>
                  </a:lnTo>
                  <a:cubicBezTo>
                    <a:pt x="4091" y="2340"/>
                    <a:pt x="4784" y="1878"/>
                    <a:pt x="5502" y="1492"/>
                  </a:cubicBezTo>
                  <a:cubicBezTo>
                    <a:pt x="5733" y="1338"/>
                    <a:pt x="5596" y="1032"/>
                    <a:pt x="5401" y="1032"/>
                  </a:cubicBezTo>
                  <a:cubicBezTo>
                    <a:pt x="5365" y="1032"/>
                    <a:pt x="5327" y="1042"/>
                    <a:pt x="5289" y="1066"/>
                  </a:cubicBezTo>
                  <a:cubicBezTo>
                    <a:pt x="4530" y="1552"/>
                    <a:pt x="3709" y="2008"/>
                    <a:pt x="2919" y="2464"/>
                  </a:cubicBezTo>
                  <a:cubicBezTo>
                    <a:pt x="2797" y="2525"/>
                    <a:pt x="2767" y="2677"/>
                    <a:pt x="2858" y="2799"/>
                  </a:cubicBezTo>
                  <a:cubicBezTo>
                    <a:pt x="2949" y="2920"/>
                    <a:pt x="3071" y="3103"/>
                    <a:pt x="3071" y="3255"/>
                  </a:cubicBezTo>
                  <a:cubicBezTo>
                    <a:pt x="3253" y="3528"/>
                    <a:pt x="3162" y="3710"/>
                    <a:pt x="2736" y="3802"/>
                  </a:cubicBezTo>
                  <a:cubicBezTo>
                    <a:pt x="2499" y="3950"/>
                    <a:pt x="2385" y="4026"/>
                    <a:pt x="2291" y="4026"/>
                  </a:cubicBezTo>
                  <a:cubicBezTo>
                    <a:pt x="2193" y="4026"/>
                    <a:pt x="2117" y="3942"/>
                    <a:pt x="1946" y="3771"/>
                  </a:cubicBezTo>
                  <a:cubicBezTo>
                    <a:pt x="1672" y="3498"/>
                    <a:pt x="1429" y="3103"/>
                    <a:pt x="1247" y="2768"/>
                  </a:cubicBezTo>
                  <a:cubicBezTo>
                    <a:pt x="1064" y="2464"/>
                    <a:pt x="821" y="2160"/>
                    <a:pt x="882" y="1826"/>
                  </a:cubicBezTo>
                  <a:cubicBezTo>
                    <a:pt x="909" y="1421"/>
                    <a:pt x="1128" y="1268"/>
                    <a:pt x="1392" y="1268"/>
                  </a:cubicBezTo>
                  <a:cubicBezTo>
                    <a:pt x="1723" y="1268"/>
                    <a:pt x="2125" y="1508"/>
                    <a:pt x="2311" y="1796"/>
                  </a:cubicBezTo>
                  <a:cubicBezTo>
                    <a:pt x="2370" y="1855"/>
                    <a:pt x="2429" y="1901"/>
                    <a:pt x="2506" y="1901"/>
                  </a:cubicBezTo>
                  <a:cubicBezTo>
                    <a:pt x="2546" y="1901"/>
                    <a:pt x="2592" y="1888"/>
                    <a:pt x="2645" y="1856"/>
                  </a:cubicBezTo>
                  <a:cubicBezTo>
                    <a:pt x="3466" y="1431"/>
                    <a:pt x="4165" y="975"/>
                    <a:pt x="4894" y="489"/>
                  </a:cubicBezTo>
                  <a:cubicBezTo>
                    <a:pt x="5050" y="333"/>
                    <a:pt x="4918" y="0"/>
                    <a:pt x="470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5"/>
            <p:cNvSpPr/>
            <p:nvPr/>
          </p:nvSpPr>
          <p:spPr>
            <a:xfrm>
              <a:off x="464550" y="2267575"/>
              <a:ext cx="589700" cy="513925"/>
            </a:xfrm>
            <a:custGeom>
              <a:avLst/>
              <a:gdLst/>
              <a:ahLst/>
              <a:cxnLst/>
              <a:rect l="l" t="t" r="r" b="b"/>
              <a:pathLst>
                <a:path w="23588" h="20557" extrusionOk="0">
                  <a:moveTo>
                    <a:pt x="11733" y="0"/>
                  </a:moveTo>
                  <a:cubicBezTo>
                    <a:pt x="11591" y="0"/>
                    <a:pt x="11449" y="3"/>
                    <a:pt x="11308" y="10"/>
                  </a:cubicBezTo>
                  <a:cubicBezTo>
                    <a:pt x="6232" y="10"/>
                    <a:pt x="1855" y="2532"/>
                    <a:pt x="1156" y="8399"/>
                  </a:cubicBezTo>
                  <a:cubicBezTo>
                    <a:pt x="1" y="15876"/>
                    <a:pt x="4317" y="20557"/>
                    <a:pt x="11642" y="20557"/>
                  </a:cubicBezTo>
                  <a:cubicBezTo>
                    <a:pt x="18998" y="20375"/>
                    <a:pt x="23588" y="15025"/>
                    <a:pt x="21612" y="7001"/>
                  </a:cubicBezTo>
                  <a:cubicBezTo>
                    <a:pt x="20554" y="2563"/>
                    <a:pt x="15887" y="0"/>
                    <a:pt x="11733"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5"/>
            <p:cNvSpPr/>
            <p:nvPr/>
          </p:nvSpPr>
          <p:spPr>
            <a:xfrm>
              <a:off x="468350" y="2262400"/>
              <a:ext cx="563125" cy="525400"/>
            </a:xfrm>
            <a:custGeom>
              <a:avLst/>
              <a:gdLst/>
              <a:ahLst/>
              <a:cxnLst/>
              <a:rect l="l" t="t" r="r" b="b"/>
              <a:pathLst>
                <a:path w="22525" h="21016" extrusionOk="0">
                  <a:moveTo>
                    <a:pt x="11040" y="461"/>
                  </a:moveTo>
                  <a:lnTo>
                    <a:pt x="11040" y="461"/>
                  </a:lnTo>
                  <a:cubicBezTo>
                    <a:pt x="11072" y="479"/>
                    <a:pt x="11111" y="490"/>
                    <a:pt x="11156" y="490"/>
                  </a:cubicBezTo>
                  <a:cubicBezTo>
                    <a:pt x="11200" y="490"/>
                    <a:pt x="11244" y="489"/>
                    <a:pt x="11287" y="489"/>
                  </a:cubicBezTo>
                  <a:cubicBezTo>
                    <a:pt x="14134" y="489"/>
                    <a:pt x="17053" y="1464"/>
                    <a:pt x="19059" y="3499"/>
                  </a:cubicBezTo>
                  <a:cubicBezTo>
                    <a:pt x="21217" y="5657"/>
                    <a:pt x="21916" y="8879"/>
                    <a:pt x="21612" y="11858"/>
                  </a:cubicBezTo>
                  <a:cubicBezTo>
                    <a:pt x="21084" y="17286"/>
                    <a:pt x="16477" y="20533"/>
                    <a:pt x="11264" y="20533"/>
                  </a:cubicBezTo>
                  <a:cubicBezTo>
                    <a:pt x="11077" y="20533"/>
                    <a:pt x="10889" y="20529"/>
                    <a:pt x="10700" y="20521"/>
                  </a:cubicBezTo>
                  <a:cubicBezTo>
                    <a:pt x="5320" y="20247"/>
                    <a:pt x="1126" y="16782"/>
                    <a:pt x="1065" y="11159"/>
                  </a:cubicBezTo>
                  <a:cubicBezTo>
                    <a:pt x="1004" y="8302"/>
                    <a:pt x="1673" y="5171"/>
                    <a:pt x="3740" y="3074"/>
                  </a:cubicBezTo>
                  <a:cubicBezTo>
                    <a:pt x="5694" y="1149"/>
                    <a:pt x="8393" y="504"/>
                    <a:pt x="11040" y="461"/>
                  </a:cubicBezTo>
                  <a:close/>
                  <a:moveTo>
                    <a:pt x="11430" y="1"/>
                  </a:moveTo>
                  <a:cubicBezTo>
                    <a:pt x="11339" y="1"/>
                    <a:pt x="11248" y="2"/>
                    <a:pt x="11156" y="4"/>
                  </a:cubicBezTo>
                  <a:cubicBezTo>
                    <a:pt x="11154" y="4"/>
                    <a:pt x="11151" y="4"/>
                    <a:pt x="11148" y="4"/>
                  </a:cubicBezTo>
                  <a:lnTo>
                    <a:pt x="11148" y="4"/>
                  </a:lnTo>
                  <a:cubicBezTo>
                    <a:pt x="6622" y="67"/>
                    <a:pt x="2493" y="2134"/>
                    <a:pt x="1156" y="6691"/>
                  </a:cubicBezTo>
                  <a:cubicBezTo>
                    <a:pt x="1" y="10855"/>
                    <a:pt x="457" y="15961"/>
                    <a:pt x="4104" y="18758"/>
                  </a:cubicBezTo>
                  <a:cubicBezTo>
                    <a:pt x="6078" y="20287"/>
                    <a:pt x="8667" y="21016"/>
                    <a:pt x="11235" y="21016"/>
                  </a:cubicBezTo>
                  <a:cubicBezTo>
                    <a:pt x="13057" y="21016"/>
                    <a:pt x="14869" y="20649"/>
                    <a:pt x="16445" y="19943"/>
                  </a:cubicBezTo>
                  <a:cubicBezTo>
                    <a:pt x="20609" y="18089"/>
                    <a:pt x="22524" y="13773"/>
                    <a:pt x="22068" y="9335"/>
                  </a:cubicBezTo>
                  <a:cubicBezTo>
                    <a:pt x="21530" y="3682"/>
                    <a:pt x="17047" y="1"/>
                    <a:pt x="1143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5"/>
            <p:cNvSpPr/>
            <p:nvPr/>
          </p:nvSpPr>
          <p:spPr>
            <a:xfrm>
              <a:off x="814875" y="2583875"/>
              <a:ext cx="88175" cy="77575"/>
            </a:xfrm>
            <a:custGeom>
              <a:avLst/>
              <a:gdLst/>
              <a:ahLst/>
              <a:cxnLst/>
              <a:rect l="l" t="t" r="r" b="b"/>
              <a:pathLst>
                <a:path w="3527" h="3103" extrusionOk="0">
                  <a:moveTo>
                    <a:pt x="1772" y="0"/>
                  </a:moveTo>
                  <a:cubicBezTo>
                    <a:pt x="1749" y="0"/>
                    <a:pt x="1725" y="1"/>
                    <a:pt x="1702" y="2"/>
                  </a:cubicBezTo>
                  <a:cubicBezTo>
                    <a:pt x="943" y="2"/>
                    <a:pt x="304" y="397"/>
                    <a:pt x="183" y="1279"/>
                  </a:cubicBezTo>
                  <a:cubicBezTo>
                    <a:pt x="0" y="2403"/>
                    <a:pt x="639" y="3102"/>
                    <a:pt x="1733" y="3102"/>
                  </a:cubicBezTo>
                  <a:cubicBezTo>
                    <a:pt x="2858" y="3042"/>
                    <a:pt x="3526" y="2251"/>
                    <a:pt x="3222" y="1036"/>
                  </a:cubicBezTo>
                  <a:cubicBezTo>
                    <a:pt x="3105" y="391"/>
                    <a:pt x="2395" y="0"/>
                    <a:pt x="1772"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5"/>
            <p:cNvSpPr/>
            <p:nvPr/>
          </p:nvSpPr>
          <p:spPr>
            <a:xfrm>
              <a:off x="812600" y="2577825"/>
              <a:ext cx="93475" cy="88975"/>
            </a:xfrm>
            <a:custGeom>
              <a:avLst/>
              <a:gdLst/>
              <a:ahLst/>
              <a:cxnLst/>
              <a:rect l="l" t="t" r="r" b="b"/>
              <a:pathLst>
                <a:path w="3739" h="3559" extrusionOk="0">
                  <a:moveTo>
                    <a:pt x="1779" y="487"/>
                  </a:moveTo>
                  <a:cubicBezTo>
                    <a:pt x="1784" y="487"/>
                    <a:pt x="1789" y="487"/>
                    <a:pt x="1793" y="487"/>
                  </a:cubicBezTo>
                  <a:cubicBezTo>
                    <a:pt x="2645" y="487"/>
                    <a:pt x="3252" y="1095"/>
                    <a:pt x="3161" y="1977"/>
                  </a:cubicBezTo>
                  <a:cubicBezTo>
                    <a:pt x="3076" y="2686"/>
                    <a:pt x="2489" y="3077"/>
                    <a:pt x="1818" y="3077"/>
                  </a:cubicBezTo>
                  <a:cubicBezTo>
                    <a:pt x="1770" y="3077"/>
                    <a:pt x="1721" y="3075"/>
                    <a:pt x="1672" y="3071"/>
                  </a:cubicBezTo>
                  <a:cubicBezTo>
                    <a:pt x="942" y="3040"/>
                    <a:pt x="456" y="2524"/>
                    <a:pt x="456" y="1825"/>
                  </a:cubicBezTo>
                  <a:cubicBezTo>
                    <a:pt x="456" y="974"/>
                    <a:pt x="942" y="487"/>
                    <a:pt x="1763" y="487"/>
                  </a:cubicBezTo>
                  <a:cubicBezTo>
                    <a:pt x="1768" y="487"/>
                    <a:pt x="1774" y="487"/>
                    <a:pt x="1779" y="487"/>
                  </a:cubicBezTo>
                  <a:close/>
                  <a:moveTo>
                    <a:pt x="1793" y="1"/>
                  </a:moveTo>
                  <a:cubicBezTo>
                    <a:pt x="1788" y="1"/>
                    <a:pt x="1782" y="1"/>
                    <a:pt x="1776" y="1"/>
                  </a:cubicBezTo>
                  <a:lnTo>
                    <a:pt x="1776" y="1"/>
                  </a:lnTo>
                  <a:cubicBezTo>
                    <a:pt x="692" y="38"/>
                    <a:pt x="0" y="706"/>
                    <a:pt x="0" y="1825"/>
                  </a:cubicBezTo>
                  <a:cubicBezTo>
                    <a:pt x="0" y="2797"/>
                    <a:pt x="730" y="3496"/>
                    <a:pt x="1672" y="3557"/>
                  </a:cubicBezTo>
                  <a:cubicBezTo>
                    <a:pt x="1696" y="3558"/>
                    <a:pt x="1720" y="3558"/>
                    <a:pt x="1744" y="3558"/>
                  </a:cubicBezTo>
                  <a:cubicBezTo>
                    <a:pt x="2718" y="3558"/>
                    <a:pt x="3588" y="2956"/>
                    <a:pt x="3648" y="1977"/>
                  </a:cubicBezTo>
                  <a:cubicBezTo>
                    <a:pt x="3739" y="822"/>
                    <a:pt x="2949" y="1"/>
                    <a:pt x="179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5"/>
            <p:cNvSpPr/>
            <p:nvPr/>
          </p:nvSpPr>
          <p:spPr>
            <a:xfrm>
              <a:off x="894650" y="2505450"/>
              <a:ext cx="61575" cy="54925"/>
            </a:xfrm>
            <a:custGeom>
              <a:avLst/>
              <a:gdLst/>
              <a:ahLst/>
              <a:cxnLst/>
              <a:rect l="l" t="t" r="r" b="b"/>
              <a:pathLst>
                <a:path w="2463" h="2197" extrusionOk="0">
                  <a:moveTo>
                    <a:pt x="1313" y="0"/>
                  </a:moveTo>
                  <a:cubicBezTo>
                    <a:pt x="1270" y="0"/>
                    <a:pt x="1228" y="3"/>
                    <a:pt x="1186" y="8"/>
                  </a:cubicBezTo>
                  <a:cubicBezTo>
                    <a:pt x="639" y="8"/>
                    <a:pt x="183" y="252"/>
                    <a:pt x="122" y="920"/>
                  </a:cubicBezTo>
                  <a:cubicBezTo>
                    <a:pt x="1" y="1711"/>
                    <a:pt x="457" y="2197"/>
                    <a:pt x="1217" y="2197"/>
                  </a:cubicBezTo>
                  <a:cubicBezTo>
                    <a:pt x="2007" y="2197"/>
                    <a:pt x="2463" y="1589"/>
                    <a:pt x="2281" y="768"/>
                  </a:cubicBezTo>
                  <a:cubicBezTo>
                    <a:pt x="2170" y="271"/>
                    <a:pt x="1734" y="0"/>
                    <a:pt x="131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5"/>
            <p:cNvSpPr/>
            <p:nvPr/>
          </p:nvSpPr>
          <p:spPr>
            <a:xfrm>
              <a:off x="890850" y="2498800"/>
              <a:ext cx="69175" cy="66275"/>
            </a:xfrm>
            <a:custGeom>
              <a:avLst/>
              <a:gdLst/>
              <a:ahLst/>
              <a:cxnLst/>
              <a:rect l="l" t="t" r="r" b="b"/>
              <a:pathLst>
                <a:path w="2767" h="2651" extrusionOk="0">
                  <a:moveTo>
                    <a:pt x="1338" y="487"/>
                  </a:moveTo>
                  <a:cubicBezTo>
                    <a:pt x="2524" y="487"/>
                    <a:pt x="2467" y="2193"/>
                    <a:pt x="1335" y="2193"/>
                  </a:cubicBezTo>
                  <a:cubicBezTo>
                    <a:pt x="1307" y="2193"/>
                    <a:pt x="1277" y="2192"/>
                    <a:pt x="1247" y="2189"/>
                  </a:cubicBezTo>
                  <a:cubicBezTo>
                    <a:pt x="791" y="2159"/>
                    <a:pt x="457" y="1855"/>
                    <a:pt x="457" y="1369"/>
                  </a:cubicBezTo>
                  <a:cubicBezTo>
                    <a:pt x="457" y="821"/>
                    <a:pt x="761" y="487"/>
                    <a:pt x="1338" y="487"/>
                  </a:cubicBezTo>
                  <a:close/>
                  <a:moveTo>
                    <a:pt x="1338" y="1"/>
                  </a:moveTo>
                  <a:cubicBezTo>
                    <a:pt x="1330" y="1"/>
                    <a:pt x="1323" y="1"/>
                    <a:pt x="1315" y="2"/>
                  </a:cubicBezTo>
                  <a:lnTo>
                    <a:pt x="1315" y="2"/>
                  </a:lnTo>
                  <a:cubicBezTo>
                    <a:pt x="508" y="40"/>
                    <a:pt x="1" y="526"/>
                    <a:pt x="1" y="1369"/>
                  </a:cubicBezTo>
                  <a:cubicBezTo>
                    <a:pt x="1" y="2098"/>
                    <a:pt x="518" y="2615"/>
                    <a:pt x="1247" y="2645"/>
                  </a:cubicBezTo>
                  <a:cubicBezTo>
                    <a:pt x="1292" y="2649"/>
                    <a:pt x="1337" y="2651"/>
                    <a:pt x="1381" y="2651"/>
                  </a:cubicBezTo>
                  <a:cubicBezTo>
                    <a:pt x="2081" y="2651"/>
                    <a:pt x="2649" y="2201"/>
                    <a:pt x="2706" y="1429"/>
                  </a:cubicBezTo>
                  <a:cubicBezTo>
                    <a:pt x="2766" y="647"/>
                    <a:pt x="2171" y="43"/>
                    <a:pt x="1363" y="2"/>
                  </a:cubicBezTo>
                  <a:lnTo>
                    <a:pt x="1363" y="2"/>
                  </a:lnTo>
                  <a:cubicBezTo>
                    <a:pt x="1355" y="1"/>
                    <a:pt x="1347" y="1"/>
                    <a:pt x="133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5"/>
            <p:cNvSpPr/>
            <p:nvPr/>
          </p:nvSpPr>
          <p:spPr>
            <a:xfrm>
              <a:off x="598300" y="2609750"/>
              <a:ext cx="75250" cy="64625"/>
            </a:xfrm>
            <a:custGeom>
              <a:avLst/>
              <a:gdLst/>
              <a:ahLst/>
              <a:cxnLst/>
              <a:rect l="l" t="t" r="r" b="b"/>
              <a:pathLst>
                <a:path w="3010" h="2585" extrusionOk="0">
                  <a:moveTo>
                    <a:pt x="1429" y="1"/>
                  </a:moveTo>
                  <a:cubicBezTo>
                    <a:pt x="791" y="1"/>
                    <a:pt x="274" y="305"/>
                    <a:pt x="153" y="1064"/>
                  </a:cubicBezTo>
                  <a:cubicBezTo>
                    <a:pt x="1" y="2007"/>
                    <a:pt x="517" y="2584"/>
                    <a:pt x="1490" y="2584"/>
                  </a:cubicBezTo>
                  <a:cubicBezTo>
                    <a:pt x="2402" y="2554"/>
                    <a:pt x="3010" y="1915"/>
                    <a:pt x="2736" y="882"/>
                  </a:cubicBezTo>
                  <a:cubicBezTo>
                    <a:pt x="2615" y="305"/>
                    <a:pt x="2007" y="1"/>
                    <a:pt x="1429"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5"/>
            <p:cNvSpPr/>
            <p:nvPr/>
          </p:nvSpPr>
          <p:spPr>
            <a:xfrm>
              <a:off x="595250" y="2604425"/>
              <a:ext cx="80575" cy="76050"/>
            </a:xfrm>
            <a:custGeom>
              <a:avLst/>
              <a:gdLst/>
              <a:ahLst/>
              <a:cxnLst/>
              <a:rect l="l" t="t" r="r" b="b"/>
              <a:pathLst>
                <a:path w="3223" h="3042" extrusionOk="0">
                  <a:moveTo>
                    <a:pt x="1551" y="487"/>
                  </a:moveTo>
                  <a:cubicBezTo>
                    <a:pt x="2250" y="487"/>
                    <a:pt x="2737" y="973"/>
                    <a:pt x="2676" y="1703"/>
                  </a:cubicBezTo>
                  <a:cubicBezTo>
                    <a:pt x="2588" y="2285"/>
                    <a:pt x="2110" y="2617"/>
                    <a:pt x="1536" y="2617"/>
                  </a:cubicBezTo>
                  <a:cubicBezTo>
                    <a:pt x="1511" y="2617"/>
                    <a:pt x="1485" y="2616"/>
                    <a:pt x="1460" y="2615"/>
                  </a:cubicBezTo>
                  <a:cubicBezTo>
                    <a:pt x="882" y="2584"/>
                    <a:pt x="487" y="2189"/>
                    <a:pt x="487" y="1581"/>
                  </a:cubicBezTo>
                  <a:cubicBezTo>
                    <a:pt x="487" y="913"/>
                    <a:pt x="913" y="518"/>
                    <a:pt x="1551" y="487"/>
                  </a:cubicBezTo>
                  <a:close/>
                  <a:moveTo>
                    <a:pt x="1551" y="1"/>
                  </a:moveTo>
                  <a:cubicBezTo>
                    <a:pt x="1544" y="1"/>
                    <a:pt x="1538" y="1"/>
                    <a:pt x="1531" y="2"/>
                  </a:cubicBezTo>
                  <a:lnTo>
                    <a:pt x="1531" y="2"/>
                  </a:lnTo>
                  <a:cubicBezTo>
                    <a:pt x="601" y="39"/>
                    <a:pt x="31" y="615"/>
                    <a:pt x="1" y="1551"/>
                  </a:cubicBezTo>
                  <a:cubicBezTo>
                    <a:pt x="1" y="2372"/>
                    <a:pt x="609" y="2980"/>
                    <a:pt x="1460" y="3040"/>
                  </a:cubicBezTo>
                  <a:cubicBezTo>
                    <a:pt x="1483" y="3041"/>
                    <a:pt x="1505" y="3042"/>
                    <a:pt x="1527" y="3042"/>
                  </a:cubicBezTo>
                  <a:cubicBezTo>
                    <a:pt x="2351" y="3042"/>
                    <a:pt x="3073" y="2501"/>
                    <a:pt x="3132" y="1673"/>
                  </a:cubicBezTo>
                  <a:cubicBezTo>
                    <a:pt x="3223" y="700"/>
                    <a:pt x="2554" y="1"/>
                    <a:pt x="155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5"/>
            <p:cNvSpPr/>
            <p:nvPr/>
          </p:nvSpPr>
          <p:spPr>
            <a:xfrm>
              <a:off x="542825" y="2509450"/>
              <a:ext cx="53225" cy="46375"/>
            </a:xfrm>
            <a:custGeom>
              <a:avLst/>
              <a:gdLst/>
              <a:ahLst/>
              <a:cxnLst/>
              <a:rect l="l" t="t" r="r" b="b"/>
              <a:pathLst>
                <a:path w="2129" h="1855" extrusionOk="0">
                  <a:moveTo>
                    <a:pt x="1034" y="0"/>
                  </a:moveTo>
                  <a:cubicBezTo>
                    <a:pt x="578" y="0"/>
                    <a:pt x="183" y="213"/>
                    <a:pt x="122" y="760"/>
                  </a:cubicBezTo>
                  <a:cubicBezTo>
                    <a:pt x="1" y="1429"/>
                    <a:pt x="396" y="1854"/>
                    <a:pt x="1065" y="1854"/>
                  </a:cubicBezTo>
                  <a:cubicBezTo>
                    <a:pt x="1733" y="1854"/>
                    <a:pt x="2128" y="1368"/>
                    <a:pt x="1946" y="639"/>
                  </a:cubicBezTo>
                  <a:cubicBezTo>
                    <a:pt x="1885" y="213"/>
                    <a:pt x="1399" y="0"/>
                    <a:pt x="1034"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5"/>
            <p:cNvSpPr/>
            <p:nvPr/>
          </p:nvSpPr>
          <p:spPr>
            <a:xfrm>
              <a:off x="539025" y="2503375"/>
              <a:ext cx="60825" cy="57900"/>
            </a:xfrm>
            <a:custGeom>
              <a:avLst/>
              <a:gdLst/>
              <a:ahLst/>
              <a:cxnLst/>
              <a:rect l="l" t="t" r="r" b="b"/>
              <a:pathLst>
                <a:path w="2433" h="2316" extrusionOk="0">
                  <a:moveTo>
                    <a:pt x="1186" y="486"/>
                  </a:moveTo>
                  <a:cubicBezTo>
                    <a:pt x="2159" y="486"/>
                    <a:pt x="2103" y="1858"/>
                    <a:pt x="1184" y="1858"/>
                  </a:cubicBezTo>
                  <a:cubicBezTo>
                    <a:pt x="1155" y="1858"/>
                    <a:pt x="1125" y="1857"/>
                    <a:pt x="1095" y="1854"/>
                  </a:cubicBezTo>
                  <a:cubicBezTo>
                    <a:pt x="730" y="1824"/>
                    <a:pt x="487" y="1611"/>
                    <a:pt x="487" y="1216"/>
                  </a:cubicBezTo>
                  <a:cubicBezTo>
                    <a:pt x="487" y="760"/>
                    <a:pt x="761" y="547"/>
                    <a:pt x="1186" y="486"/>
                  </a:cubicBezTo>
                  <a:close/>
                  <a:moveTo>
                    <a:pt x="1186" y="0"/>
                  </a:moveTo>
                  <a:cubicBezTo>
                    <a:pt x="1176" y="0"/>
                    <a:pt x="1166" y="1"/>
                    <a:pt x="1156" y="2"/>
                  </a:cubicBezTo>
                  <a:lnTo>
                    <a:pt x="1156" y="2"/>
                  </a:lnTo>
                  <a:cubicBezTo>
                    <a:pt x="503" y="44"/>
                    <a:pt x="31" y="497"/>
                    <a:pt x="1" y="1186"/>
                  </a:cubicBezTo>
                  <a:cubicBezTo>
                    <a:pt x="1" y="1824"/>
                    <a:pt x="457" y="2280"/>
                    <a:pt x="1095" y="2310"/>
                  </a:cubicBezTo>
                  <a:cubicBezTo>
                    <a:pt x="1137" y="2314"/>
                    <a:pt x="1179" y="2316"/>
                    <a:pt x="1221" y="2316"/>
                  </a:cubicBezTo>
                  <a:cubicBezTo>
                    <a:pt x="1831" y="2316"/>
                    <a:pt x="2315" y="1901"/>
                    <a:pt x="2372" y="1246"/>
                  </a:cubicBezTo>
                  <a:cubicBezTo>
                    <a:pt x="2432" y="547"/>
                    <a:pt x="1916" y="0"/>
                    <a:pt x="118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5"/>
            <p:cNvSpPr/>
            <p:nvPr/>
          </p:nvSpPr>
          <p:spPr>
            <a:xfrm>
              <a:off x="624900" y="2393900"/>
              <a:ext cx="88175" cy="77575"/>
            </a:xfrm>
            <a:custGeom>
              <a:avLst/>
              <a:gdLst/>
              <a:ahLst/>
              <a:cxnLst/>
              <a:rect l="l" t="t" r="r" b="b"/>
              <a:pathLst>
                <a:path w="3527" h="3103" extrusionOk="0">
                  <a:moveTo>
                    <a:pt x="1772" y="1"/>
                  </a:moveTo>
                  <a:cubicBezTo>
                    <a:pt x="1749" y="1"/>
                    <a:pt x="1726" y="1"/>
                    <a:pt x="1703" y="2"/>
                  </a:cubicBezTo>
                  <a:cubicBezTo>
                    <a:pt x="943" y="2"/>
                    <a:pt x="304" y="397"/>
                    <a:pt x="183" y="1279"/>
                  </a:cubicBezTo>
                  <a:cubicBezTo>
                    <a:pt x="0" y="2403"/>
                    <a:pt x="639" y="3103"/>
                    <a:pt x="1733" y="3103"/>
                  </a:cubicBezTo>
                  <a:cubicBezTo>
                    <a:pt x="2858" y="3042"/>
                    <a:pt x="3526" y="2251"/>
                    <a:pt x="3222" y="1036"/>
                  </a:cubicBezTo>
                  <a:cubicBezTo>
                    <a:pt x="3076" y="391"/>
                    <a:pt x="2393" y="1"/>
                    <a:pt x="1772"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5"/>
            <p:cNvSpPr/>
            <p:nvPr/>
          </p:nvSpPr>
          <p:spPr>
            <a:xfrm>
              <a:off x="622625" y="2388600"/>
              <a:ext cx="93450" cy="89050"/>
            </a:xfrm>
            <a:custGeom>
              <a:avLst/>
              <a:gdLst/>
              <a:ahLst/>
              <a:cxnLst/>
              <a:rect l="l" t="t" r="r" b="b"/>
              <a:pathLst>
                <a:path w="3738" h="3562" extrusionOk="0">
                  <a:moveTo>
                    <a:pt x="1772" y="487"/>
                  </a:moveTo>
                  <a:cubicBezTo>
                    <a:pt x="1779" y="487"/>
                    <a:pt x="1786" y="488"/>
                    <a:pt x="1794" y="488"/>
                  </a:cubicBezTo>
                  <a:cubicBezTo>
                    <a:pt x="2645" y="488"/>
                    <a:pt x="3253" y="1096"/>
                    <a:pt x="3161" y="1977"/>
                  </a:cubicBezTo>
                  <a:cubicBezTo>
                    <a:pt x="3106" y="2669"/>
                    <a:pt x="2522" y="3084"/>
                    <a:pt x="1867" y="3084"/>
                  </a:cubicBezTo>
                  <a:cubicBezTo>
                    <a:pt x="1803" y="3084"/>
                    <a:pt x="1737" y="3080"/>
                    <a:pt x="1672" y="3071"/>
                  </a:cubicBezTo>
                  <a:cubicBezTo>
                    <a:pt x="973" y="3041"/>
                    <a:pt x="456" y="2555"/>
                    <a:pt x="456" y="1825"/>
                  </a:cubicBezTo>
                  <a:cubicBezTo>
                    <a:pt x="456" y="974"/>
                    <a:pt x="973" y="488"/>
                    <a:pt x="1763" y="488"/>
                  </a:cubicBezTo>
                  <a:cubicBezTo>
                    <a:pt x="1766" y="488"/>
                    <a:pt x="1769" y="487"/>
                    <a:pt x="1772" y="487"/>
                  </a:cubicBezTo>
                  <a:close/>
                  <a:moveTo>
                    <a:pt x="1820" y="0"/>
                  </a:moveTo>
                  <a:cubicBezTo>
                    <a:pt x="1812" y="0"/>
                    <a:pt x="1803" y="1"/>
                    <a:pt x="1794" y="1"/>
                  </a:cubicBezTo>
                  <a:cubicBezTo>
                    <a:pt x="1788" y="1"/>
                    <a:pt x="1782" y="2"/>
                    <a:pt x="1776" y="2"/>
                  </a:cubicBezTo>
                  <a:lnTo>
                    <a:pt x="1776" y="2"/>
                  </a:lnTo>
                  <a:cubicBezTo>
                    <a:pt x="692" y="39"/>
                    <a:pt x="0" y="737"/>
                    <a:pt x="0" y="1825"/>
                  </a:cubicBezTo>
                  <a:cubicBezTo>
                    <a:pt x="0" y="2798"/>
                    <a:pt x="730" y="3497"/>
                    <a:pt x="1672" y="3558"/>
                  </a:cubicBezTo>
                  <a:cubicBezTo>
                    <a:pt x="1718" y="3561"/>
                    <a:pt x="1764" y="3562"/>
                    <a:pt x="1809" y="3562"/>
                  </a:cubicBezTo>
                  <a:cubicBezTo>
                    <a:pt x="2757" y="3562"/>
                    <a:pt x="3590" y="2963"/>
                    <a:pt x="3648" y="1977"/>
                  </a:cubicBezTo>
                  <a:cubicBezTo>
                    <a:pt x="3737" y="813"/>
                    <a:pt x="2918" y="30"/>
                    <a:pt x="1852" y="2"/>
                  </a:cubicBezTo>
                  <a:lnTo>
                    <a:pt x="1852" y="2"/>
                  </a:lnTo>
                  <a:cubicBezTo>
                    <a:pt x="1842" y="1"/>
                    <a:pt x="1831" y="0"/>
                    <a:pt x="182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5"/>
            <p:cNvSpPr/>
            <p:nvPr/>
          </p:nvSpPr>
          <p:spPr>
            <a:xfrm>
              <a:off x="750275" y="2443325"/>
              <a:ext cx="61575" cy="55500"/>
            </a:xfrm>
            <a:custGeom>
              <a:avLst/>
              <a:gdLst/>
              <a:ahLst/>
              <a:cxnLst/>
              <a:rect l="l" t="t" r="r" b="b"/>
              <a:pathLst>
                <a:path w="2463" h="2220" extrusionOk="0">
                  <a:moveTo>
                    <a:pt x="1186" y="1"/>
                  </a:moveTo>
                  <a:cubicBezTo>
                    <a:pt x="639" y="1"/>
                    <a:pt x="183" y="274"/>
                    <a:pt x="122" y="913"/>
                  </a:cubicBezTo>
                  <a:cubicBezTo>
                    <a:pt x="1" y="1733"/>
                    <a:pt x="457" y="2220"/>
                    <a:pt x="1217" y="2220"/>
                  </a:cubicBezTo>
                  <a:cubicBezTo>
                    <a:pt x="2007" y="2189"/>
                    <a:pt x="2463" y="1612"/>
                    <a:pt x="2280" y="761"/>
                  </a:cubicBezTo>
                  <a:cubicBezTo>
                    <a:pt x="2159" y="274"/>
                    <a:pt x="1642" y="1"/>
                    <a:pt x="1186"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5"/>
            <p:cNvSpPr/>
            <p:nvPr/>
          </p:nvSpPr>
          <p:spPr>
            <a:xfrm>
              <a:off x="746475" y="2438025"/>
              <a:ext cx="69175" cy="66250"/>
            </a:xfrm>
            <a:custGeom>
              <a:avLst/>
              <a:gdLst/>
              <a:ahLst/>
              <a:cxnLst/>
              <a:rect l="l" t="t" r="r" b="b"/>
              <a:pathLst>
                <a:path w="2767" h="2650" extrusionOk="0">
                  <a:moveTo>
                    <a:pt x="1316" y="486"/>
                  </a:moveTo>
                  <a:lnTo>
                    <a:pt x="1316" y="486"/>
                  </a:lnTo>
                  <a:cubicBezTo>
                    <a:pt x="1323" y="486"/>
                    <a:pt x="1331" y="486"/>
                    <a:pt x="1338" y="486"/>
                  </a:cubicBezTo>
                  <a:cubicBezTo>
                    <a:pt x="2524" y="486"/>
                    <a:pt x="2466" y="2192"/>
                    <a:pt x="1335" y="2192"/>
                  </a:cubicBezTo>
                  <a:cubicBezTo>
                    <a:pt x="1307" y="2192"/>
                    <a:pt x="1277" y="2191"/>
                    <a:pt x="1247" y="2189"/>
                  </a:cubicBezTo>
                  <a:cubicBezTo>
                    <a:pt x="791" y="2158"/>
                    <a:pt x="457" y="1854"/>
                    <a:pt x="457" y="1368"/>
                  </a:cubicBezTo>
                  <a:cubicBezTo>
                    <a:pt x="457" y="821"/>
                    <a:pt x="761" y="486"/>
                    <a:pt x="1308" y="486"/>
                  </a:cubicBezTo>
                  <a:cubicBezTo>
                    <a:pt x="1311" y="486"/>
                    <a:pt x="1313" y="486"/>
                    <a:pt x="1316" y="486"/>
                  </a:cubicBezTo>
                  <a:close/>
                  <a:moveTo>
                    <a:pt x="1338" y="0"/>
                  </a:moveTo>
                  <a:cubicBezTo>
                    <a:pt x="1330" y="0"/>
                    <a:pt x="1322" y="0"/>
                    <a:pt x="1315" y="1"/>
                  </a:cubicBezTo>
                  <a:lnTo>
                    <a:pt x="1315" y="1"/>
                  </a:lnTo>
                  <a:cubicBezTo>
                    <a:pt x="508" y="40"/>
                    <a:pt x="1" y="525"/>
                    <a:pt x="1" y="1368"/>
                  </a:cubicBezTo>
                  <a:cubicBezTo>
                    <a:pt x="1" y="2097"/>
                    <a:pt x="517" y="2614"/>
                    <a:pt x="1247" y="2645"/>
                  </a:cubicBezTo>
                  <a:cubicBezTo>
                    <a:pt x="1292" y="2648"/>
                    <a:pt x="1337" y="2650"/>
                    <a:pt x="1381" y="2650"/>
                  </a:cubicBezTo>
                  <a:cubicBezTo>
                    <a:pt x="2080" y="2650"/>
                    <a:pt x="2647" y="2201"/>
                    <a:pt x="2676" y="1429"/>
                  </a:cubicBezTo>
                  <a:cubicBezTo>
                    <a:pt x="2767" y="608"/>
                    <a:pt x="2159" y="0"/>
                    <a:pt x="133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5"/>
            <p:cNvSpPr/>
            <p:nvPr/>
          </p:nvSpPr>
          <p:spPr>
            <a:xfrm>
              <a:off x="743450" y="2330700"/>
              <a:ext cx="75250" cy="64775"/>
            </a:xfrm>
            <a:custGeom>
              <a:avLst/>
              <a:gdLst/>
              <a:ahLst/>
              <a:cxnLst/>
              <a:rect l="l" t="t" r="r" b="b"/>
              <a:pathLst>
                <a:path w="3010" h="2591" extrusionOk="0">
                  <a:moveTo>
                    <a:pt x="1573" y="1"/>
                  </a:moveTo>
                  <a:cubicBezTo>
                    <a:pt x="1535" y="1"/>
                    <a:pt x="1497" y="3"/>
                    <a:pt x="1459" y="7"/>
                  </a:cubicBezTo>
                  <a:cubicBezTo>
                    <a:pt x="790" y="7"/>
                    <a:pt x="274" y="311"/>
                    <a:pt x="152" y="1071"/>
                  </a:cubicBezTo>
                  <a:cubicBezTo>
                    <a:pt x="0" y="2013"/>
                    <a:pt x="547" y="2591"/>
                    <a:pt x="1490" y="2591"/>
                  </a:cubicBezTo>
                  <a:cubicBezTo>
                    <a:pt x="2401" y="2530"/>
                    <a:pt x="3009" y="1892"/>
                    <a:pt x="2736" y="858"/>
                  </a:cubicBezTo>
                  <a:cubicBezTo>
                    <a:pt x="2595" y="351"/>
                    <a:pt x="2062" y="1"/>
                    <a:pt x="1573"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5"/>
            <p:cNvSpPr/>
            <p:nvPr/>
          </p:nvSpPr>
          <p:spPr>
            <a:xfrm>
              <a:off x="740400" y="2324025"/>
              <a:ext cx="81325" cy="76050"/>
            </a:xfrm>
            <a:custGeom>
              <a:avLst/>
              <a:gdLst/>
              <a:ahLst/>
              <a:cxnLst/>
              <a:rect l="l" t="t" r="r" b="b"/>
              <a:pathLst>
                <a:path w="3253" h="3042" extrusionOk="0">
                  <a:moveTo>
                    <a:pt x="1567" y="487"/>
                  </a:moveTo>
                  <a:cubicBezTo>
                    <a:pt x="1571" y="487"/>
                    <a:pt x="1576" y="487"/>
                    <a:pt x="1581" y="487"/>
                  </a:cubicBezTo>
                  <a:cubicBezTo>
                    <a:pt x="2250" y="487"/>
                    <a:pt x="2736" y="973"/>
                    <a:pt x="2675" y="1703"/>
                  </a:cubicBezTo>
                  <a:cubicBezTo>
                    <a:pt x="2588" y="2285"/>
                    <a:pt x="2110" y="2617"/>
                    <a:pt x="1535" y="2617"/>
                  </a:cubicBezTo>
                  <a:cubicBezTo>
                    <a:pt x="1510" y="2617"/>
                    <a:pt x="1485" y="2616"/>
                    <a:pt x="1460" y="2615"/>
                  </a:cubicBezTo>
                  <a:cubicBezTo>
                    <a:pt x="882" y="2584"/>
                    <a:pt x="517" y="2189"/>
                    <a:pt x="517" y="1581"/>
                  </a:cubicBezTo>
                  <a:cubicBezTo>
                    <a:pt x="517" y="913"/>
                    <a:pt x="912" y="518"/>
                    <a:pt x="1551" y="487"/>
                  </a:cubicBezTo>
                  <a:cubicBezTo>
                    <a:pt x="1556" y="487"/>
                    <a:pt x="1561" y="487"/>
                    <a:pt x="1567" y="487"/>
                  </a:cubicBezTo>
                  <a:close/>
                  <a:moveTo>
                    <a:pt x="1581" y="1"/>
                  </a:moveTo>
                  <a:cubicBezTo>
                    <a:pt x="1574" y="1"/>
                    <a:pt x="1568" y="1"/>
                    <a:pt x="1562" y="2"/>
                  </a:cubicBezTo>
                  <a:lnTo>
                    <a:pt x="1562" y="2"/>
                  </a:lnTo>
                  <a:cubicBezTo>
                    <a:pt x="601" y="39"/>
                    <a:pt x="61" y="645"/>
                    <a:pt x="1" y="1551"/>
                  </a:cubicBezTo>
                  <a:cubicBezTo>
                    <a:pt x="1" y="2372"/>
                    <a:pt x="608" y="3010"/>
                    <a:pt x="1460" y="3040"/>
                  </a:cubicBezTo>
                  <a:cubicBezTo>
                    <a:pt x="1483" y="3041"/>
                    <a:pt x="1507" y="3042"/>
                    <a:pt x="1531" y="3042"/>
                  </a:cubicBezTo>
                  <a:cubicBezTo>
                    <a:pt x="2353" y="3042"/>
                    <a:pt x="3072" y="2529"/>
                    <a:pt x="3131" y="1673"/>
                  </a:cubicBezTo>
                  <a:cubicBezTo>
                    <a:pt x="3252" y="737"/>
                    <a:pt x="2534" y="41"/>
                    <a:pt x="1602" y="2"/>
                  </a:cubicBezTo>
                  <a:lnTo>
                    <a:pt x="1602" y="2"/>
                  </a:lnTo>
                  <a:cubicBezTo>
                    <a:pt x="1595" y="1"/>
                    <a:pt x="1588" y="1"/>
                    <a:pt x="158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5"/>
            <p:cNvSpPr/>
            <p:nvPr/>
          </p:nvSpPr>
          <p:spPr>
            <a:xfrm>
              <a:off x="697100" y="2674350"/>
              <a:ext cx="53200" cy="46375"/>
            </a:xfrm>
            <a:custGeom>
              <a:avLst/>
              <a:gdLst/>
              <a:ahLst/>
              <a:cxnLst/>
              <a:rect l="l" t="t" r="r" b="b"/>
              <a:pathLst>
                <a:path w="2128" h="1855" extrusionOk="0">
                  <a:moveTo>
                    <a:pt x="1033" y="0"/>
                  </a:moveTo>
                  <a:cubicBezTo>
                    <a:pt x="578" y="0"/>
                    <a:pt x="182" y="243"/>
                    <a:pt x="122" y="760"/>
                  </a:cubicBezTo>
                  <a:cubicBezTo>
                    <a:pt x="0" y="1459"/>
                    <a:pt x="365" y="1854"/>
                    <a:pt x="1064" y="1854"/>
                  </a:cubicBezTo>
                  <a:cubicBezTo>
                    <a:pt x="1702" y="1854"/>
                    <a:pt x="2128" y="1368"/>
                    <a:pt x="1945" y="638"/>
                  </a:cubicBezTo>
                  <a:cubicBezTo>
                    <a:pt x="1824" y="243"/>
                    <a:pt x="1398" y="0"/>
                    <a:pt x="103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5"/>
            <p:cNvSpPr/>
            <p:nvPr/>
          </p:nvSpPr>
          <p:spPr>
            <a:xfrm>
              <a:off x="693300" y="2668900"/>
              <a:ext cx="60700" cy="57925"/>
            </a:xfrm>
            <a:custGeom>
              <a:avLst/>
              <a:gdLst/>
              <a:ahLst/>
              <a:cxnLst/>
              <a:rect l="l" t="t" r="r" b="b"/>
              <a:pathLst>
                <a:path w="2428" h="2317" extrusionOk="0">
                  <a:moveTo>
                    <a:pt x="1163" y="491"/>
                  </a:moveTo>
                  <a:cubicBezTo>
                    <a:pt x="1171" y="491"/>
                    <a:pt x="1178" y="492"/>
                    <a:pt x="1185" y="492"/>
                  </a:cubicBezTo>
                  <a:cubicBezTo>
                    <a:pt x="2138" y="492"/>
                    <a:pt x="2099" y="1861"/>
                    <a:pt x="1156" y="1861"/>
                  </a:cubicBezTo>
                  <a:cubicBezTo>
                    <a:pt x="1136" y="1861"/>
                    <a:pt x="1115" y="1861"/>
                    <a:pt x="1094" y="1860"/>
                  </a:cubicBezTo>
                  <a:cubicBezTo>
                    <a:pt x="730" y="1829"/>
                    <a:pt x="486" y="1586"/>
                    <a:pt x="486" y="1221"/>
                  </a:cubicBezTo>
                  <a:cubicBezTo>
                    <a:pt x="486" y="765"/>
                    <a:pt x="760" y="522"/>
                    <a:pt x="1155" y="492"/>
                  </a:cubicBezTo>
                  <a:cubicBezTo>
                    <a:pt x="1158" y="491"/>
                    <a:pt x="1161" y="491"/>
                    <a:pt x="1163" y="491"/>
                  </a:cubicBezTo>
                  <a:close/>
                  <a:moveTo>
                    <a:pt x="1233" y="0"/>
                  </a:moveTo>
                  <a:cubicBezTo>
                    <a:pt x="1218" y="0"/>
                    <a:pt x="1202" y="2"/>
                    <a:pt x="1185" y="5"/>
                  </a:cubicBezTo>
                  <a:cubicBezTo>
                    <a:pt x="1176" y="5"/>
                    <a:pt x="1166" y="6"/>
                    <a:pt x="1157" y="7"/>
                  </a:cubicBezTo>
                  <a:lnTo>
                    <a:pt x="1157" y="7"/>
                  </a:lnTo>
                  <a:cubicBezTo>
                    <a:pt x="474" y="48"/>
                    <a:pt x="30" y="501"/>
                    <a:pt x="0" y="1160"/>
                  </a:cubicBezTo>
                  <a:cubicBezTo>
                    <a:pt x="0" y="1829"/>
                    <a:pt x="456" y="2285"/>
                    <a:pt x="1094" y="2315"/>
                  </a:cubicBezTo>
                  <a:cubicBezTo>
                    <a:pt x="1116" y="2316"/>
                    <a:pt x="1137" y="2317"/>
                    <a:pt x="1158" y="2317"/>
                  </a:cubicBezTo>
                  <a:cubicBezTo>
                    <a:pt x="1771" y="2317"/>
                    <a:pt x="2311" y="1898"/>
                    <a:pt x="2340" y="1252"/>
                  </a:cubicBezTo>
                  <a:cubicBezTo>
                    <a:pt x="2427" y="559"/>
                    <a:pt x="1938" y="58"/>
                    <a:pt x="1291" y="9"/>
                  </a:cubicBezTo>
                  <a:lnTo>
                    <a:pt x="1291" y="9"/>
                  </a:lnTo>
                  <a:cubicBezTo>
                    <a:pt x="1273" y="4"/>
                    <a:pt x="1254" y="0"/>
                    <a:pt x="123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5"/>
            <p:cNvSpPr/>
            <p:nvPr/>
          </p:nvSpPr>
          <p:spPr>
            <a:xfrm>
              <a:off x="670800" y="2133150"/>
              <a:ext cx="142875" cy="148350"/>
            </a:xfrm>
            <a:custGeom>
              <a:avLst/>
              <a:gdLst/>
              <a:ahLst/>
              <a:cxnLst/>
              <a:rect l="l" t="t" r="r" b="b"/>
              <a:pathLst>
                <a:path w="5715" h="5934" extrusionOk="0">
                  <a:moveTo>
                    <a:pt x="2699" y="0"/>
                  </a:moveTo>
                  <a:cubicBezTo>
                    <a:pt x="2410" y="0"/>
                    <a:pt x="2161" y="7"/>
                    <a:pt x="1994" y="7"/>
                  </a:cubicBezTo>
                  <a:cubicBezTo>
                    <a:pt x="0" y="7"/>
                    <a:pt x="319" y="2499"/>
                    <a:pt x="2233" y="2499"/>
                  </a:cubicBezTo>
                  <a:cubicBezTo>
                    <a:pt x="2245" y="2499"/>
                    <a:pt x="2256" y="2499"/>
                    <a:pt x="2268" y="2499"/>
                  </a:cubicBezTo>
                  <a:cubicBezTo>
                    <a:pt x="2268" y="2499"/>
                    <a:pt x="2389" y="3806"/>
                    <a:pt x="2329" y="5934"/>
                  </a:cubicBezTo>
                  <a:lnTo>
                    <a:pt x="3848" y="5934"/>
                  </a:lnTo>
                  <a:cubicBezTo>
                    <a:pt x="3848" y="4779"/>
                    <a:pt x="3788" y="2347"/>
                    <a:pt x="3788" y="2347"/>
                  </a:cubicBezTo>
                  <a:lnTo>
                    <a:pt x="3788" y="2347"/>
                  </a:lnTo>
                  <a:cubicBezTo>
                    <a:pt x="3917" y="2366"/>
                    <a:pt x="4041" y="2376"/>
                    <a:pt x="4159" y="2376"/>
                  </a:cubicBezTo>
                  <a:cubicBezTo>
                    <a:pt x="5151" y="2376"/>
                    <a:pt x="5715" y="1711"/>
                    <a:pt x="5307" y="706"/>
                  </a:cubicBezTo>
                  <a:cubicBezTo>
                    <a:pt x="5096" y="73"/>
                    <a:pt x="3673" y="0"/>
                    <a:pt x="2699"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5"/>
            <p:cNvSpPr/>
            <p:nvPr/>
          </p:nvSpPr>
          <p:spPr>
            <a:xfrm>
              <a:off x="678375" y="2127100"/>
              <a:ext cx="145400" cy="160875"/>
            </a:xfrm>
            <a:custGeom>
              <a:avLst/>
              <a:gdLst/>
              <a:ahLst/>
              <a:cxnLst/>
              <a:rect l="l" t="t" r="r" b="b"/>
              <a:pathLst>
                <a:path w="5816" h="6435" extrusionOk="0">
                  <a:moveTo>
                    <a:pt x="2881" y="1"/>
                  </a:moveTo>
                  <a:cubicBezTo>
                    <a:pt x="2671" y="1"/>
                    <a:pt x="2473" y="5"/>
                    <a:pt x="2299" y="5"/>
                  </a:cubicBezTo>
                  <a:cubicBezTo>
                    <a:pt x="1387" y="5"/>
                    <a:pt x="293" y="127"/>
                    <a:pt x="141" y="1221"/>
                  </a:cubicBezTo>
                  <a:cubicBezTo>
                    <a:pt x="0" y="2235"/>
                    <a:pt x="851" y="2883"/>
                    <a:pt x="1774" y="2997"/>
                  </a:cubicBezTo>
                  <a:lnTo>
                    <a:pt x="1774" y="2997"/>
                  </a:lnTo>
                  <a:cubicBezTo>
                    <a:pt x="1870" y="4074"/>
                    <a:pt x="1843" y="5127"/>
                    <a:pt x="1843" y="6206"/>
                  </a:cubicBezTo>
                  <a:cubicBezTo>
                    <a:pt x="1828" y="6339"/>
                    <a:pt x="1936" y="6408"/>
                    <a:pt x="2051" y="6408"/>
                  </a:cubicBezTo>
                  <a:cubicBezTo>
                    <a:pt x="2171" y="6408"/>
                    <a:pt x="2299" y="6332"/>
                    <a:pt x="2299" y="6176"/>
                  </a:cubicBezTo>
                  <a:cubicBezTo>
                    <a:pt x="2330" y="5021"/>
                    <a:pt x="2330" y="3896"/>
                    <a:pt x="2238" y="2741"/>
                  </a:cubicBezTo>
                  <a:cubicBezTo>
                    <a:pt x="2238" y="2589"/>
                    <a:pt x="2117" y="2528"/>
                    <a:pt x="1995" y="2528"/>
                  </a:cubicBezTo>
                  <a:cubicBezTo>
                    <a:pt x="1327" y="2467"/>
                    <a:pt x="384" y="1981"/>
                    <a:pt x="627" y="1160"/>
                  </a:cubicBezTo>
                  <a:cubicBezTo>
                    <a:pt x="795" y="517"/>
                    <a:pt x="1555" y="491"/>
                    <a:pt x="2125" y="491"/>
                  </a:cubicBezTo>
                  <a:cubicBezTo>
                    <a:pt x="2174" y="491"/>
                    <a:pt x="2223" y="492"/>
                    <a:pt x="2269" y="492"/>
                  </a:cubicBezTo>
                  <a:cubicBezTo>
                    <a:pt x="2816" y="492"/>
                    <a:pt x="3424" y="492"/>
                    <a:pt x="3971" y="613"/>
                  </a:cubicBezTo>
                  <a:cubicBezTo>
                    <a:pt x="4305" y="704"/>
                    <a:pt x="4488" y="765"/>
                    <a:pt x="4700" y="1069"/>
                  </a:cubicBezTo>
                  <a:cubicBezTo>
                    <a:pt x="5289" y="1953"/>
                    <a:pt x="4252" y="2408"/>
                    <a:pt x="3551" y="2408"/>
                  </a:cubicBezTo>
                  <a:cubicBezTo>
                    <a:pt x="3529" y="2408"/>
                    <a:pt x="3506" y="2408"/>
                    <a:pt x="3485" y="2407"/>
                  </a:cubicBezTo>
                  <a:cubicBezTo>
                    <a:pt x="3363" y="2407"/>
                    <a:pt x="3241" y="2528"/>
                    <a:pt x="3241" y="2619"/>
                  </a:cubicBezTo>
                  <a:cubicBezTo>
                    <a:pt x="3272" y="3805"/>
                    <a:pt x="3333" y="4990"/>
                    <a:pt x="3333" y="6206"/>
                  </a:cubicBezTo>
                  <a:cubicBezTo>
                    <a:pt x="3333" y="6358"/>
                    <a:pt x="3454" y="6434"/>
                    <a:pt x="3576" y="6434"/>
                  </a:cubicBezTo>
                  <a:cubicBezTo>
                    <a:pt x="3697" y="6434"/>
                    <a:pt x="3819" y="6358"/>
                    <a:pt x="3819" y="6206"/>
                  </a:cubicBezTo>
                  <a:cubicBezTo>
                    <a:pt x="3819" y="5100"/>
                    <a:pt x="3793" y="3995"/>
                    <a:pt x="3740" y="2865"/>
                  </a:cubicBezTo>
                  <a:lnTo>
                    <a:pt x="3740" y="2865"/>
                  </a:lnTo>
                  <a:cubicBezTo>
                    <a:pt x="4793" y="2828"/>
                    <a:pt x="5815" y="2137"/>
                    <a:pt x="5248" y="917"/>
                  </a:cubicBezTo>
                  <a:cubicBezTo>
                    <a:pt x="4878" y="81"/>
                    <a:pt x="3772" y="1"/>
                    <a:pt x="288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5"/>
            <p:cNvSpPr/>
            <p:nvPr/>
          </p:nvSpPr>
          <p:spPr>
            <a:xfrm>
              <a:off x="692150" y="2758700"/>
              <a:ext cx="143875" cy="148950"/>
            </a:xfrm>
            <a:custGeom>
              <a:avLst/>
              <a:gdLst/>
              <a:ahLst/>
              <a:cxnLst/>
              <a:rect l="l" t="t" r="r" b="b"/>
              <a:pathLst>
                <a:path w="5755" h="5958" extrusionOk="0">
                  <a:moveTo>
                    <a:pt x="3268" y="0"/>
                  </a:moveTo>
                  <a:lnTo>
                    <a:pt x="1779" y="61"/>
                  </a:lnTo>
                  <a:cubicBezTo>
                    <a:pt x="1839" y="1186"/>
                    <a:pt x="1931" y="3617"/>
                    <a:pt x="1931" y="3617"/>
                  </a:cubicBezTo>
                  <a:cubicBezTo>
                    <a:pt x="1823" y="3604"/>
                    <a:pt x="1719" y="3597"/>
                    <a:pt x="1619" y="3597"/>
                  </a:cubicBezTo>
                  <a:cubicBezTo>
                    <a:pt x="590" y="3597"/>
                    <a:pt x="1" y="4292"/>
                    <a:pt x="472" y="5289"/>
                  </a:cubicBezTo>
                  <a:cubicBezTo>
                    <a:pt x="628" y="5857"/>
                    <a:pt x="1656" y="5958"/>
                    <a:pt x="2554" y="5958"/>
                  </a:cubicBezTo>
                  <a:cubicBezTo>
                    <a:pt x="3050" y="5958"/>
                    <a:pt x="3506" y="5927"/>
                    <a:pt x="3754" y="5927"/>
                  </a:cubicBezTo>
                  <a:cubicBezTo>
                    <a:pt x="5755" y="5868"/>
                    <a:pt x="5380" y="3432"/>
                    <a:pt x="3522" y="3432"/>
                  </a:cubicBezTo>
                  <a:cubicBezTo>
                    <a:pt x="3489" y="3432"/>
                    <a:pt x="3454" y="3433"/>
                    <a:pt x="3420" y="3435"/>
                  </a:cubicBezTo>
                  <a:cubicBezTo>
                    <a:pt x="3420" y="3435"/>
                    <a:pt x="3268" y="2128"/>
                    <a:pt x="326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5"/>
            <p:cNvSpPr/>
            <p:nvPr/>
          </p:nvSpPr>
          <p:spPr>
            <a:xfrm>
              <a:off x="682225" y="2752225"/>
              <a:ext cx="144625" cy="160500"/>
            </a:xfrm>
            <a:custGeom>
              <a:avLst/>
              <a:gdLst/>
              <a:ahLst/>
              <a:cxnLst/>
              <a:rect l="l" t="t" r="r" b="b"/>
              <a:pathLst>
                <a:path w="5785" h="6420" extrusionOk="0">
                  <a:moveTo>
                    <a:pt x="2130" y="1"/>
                  </a:moveTo>
                  <a:cubicBezTo>
                    <a:pt x="2001" y="1"/>
                    <a:pt x="1872" y="77"/>
                    <a:pt x="1872" y="229"/>
                  </a:cubicBezTo>
                  <a:cubicBezTo>
                    <a:pt x="1928" y="1335"/>
                    <a:pt x="1985" y="2441"/>
                    <a:pt x="2017" y="3572"/>
                  </a:cubicBezTo>
                  <a:lnTo>
                    <a:pt x="2017" y="3572"/>
                  </a:lnTo>
                  <a:cubicBezTo>
                    <a:pt x="954" y="3624"/>
                    <a:pt x="1" y="4364"/>
                    <a:pt x="565" y="5548"/>
                  </a:cubicBezTo>
                  <a:cubicBezTo>
                    <a:pt x="929" y="6300"/>
                    <a:pt x="1893" y="6420"/>
                    <a:pt x="2749" y="6420"/>
                  </a:cubicBezTo>
                  <a:cubicBezTo>
                    <a:pt x="3034" y="6420"/>
                    <a:pt x="3308" y="6407"/>
                    <a:pt x="3543" y="6399"/>
                  </a:cubicBezTo>
                  <a:cubicBezTo>
                    <a:pt x="4455" y="6338"/>
                    <a:pt x="5580" y="6247"/>
                    <a:pt x="5671" y="5122"/>
                  </a:cubicBezTo>
                  <a:cubicBezTo>
                    <a:pt x="5784" y="4102"/>
                    <a:pt x="4893" y="3504"/>
                    <a:pt x="3984" y="3404"/>
                  </a:cubicBezTo>
                  <a:lnTo>
                    <a:pt x="3984" y="3404"/>
                  </a:lnTo>
                  <a:cubicBezTo>
                    <a:pt x="3901" y="2342"/>
                    <a:pt x="3847" y="1257"/>
                    <a:pt x="3847" y="198"/>
                  </a:cubicBezTo>
                  <a:cubicBezTo>
                    <a:pt x="3876" y="83"/>
                    <a:pt x="3790" y="23"/>
                    <a:pt x="3690" y="23"/>
                  </a:cubicBezTo>
                  <a:cubicBezTo>
                    <a:pt x="3579" y="23"/>
                    <a:pt x="3452" y="99"/>
                    <a:pt x="3452" y="259"/>
                  </a:cubicBezTo>
                  <a:cubicBezTo>
                    <a:pt x="3452" y="1414"/>
                    <a:pt x="3483" y="2539"/>
                    <a:pt x="3604" y="3694"/>
                  </a:cubicBezTo>
                  <a:cubicBezTo>
                    <a:pt x="3604" y="3815"/>
                    <a:pt x="3695" y="3907"/>
                    <a:pt x="3817" y="3907"/>
                  </a:cubicBezTo>
                  <a:cubicBezTo>
                    <a:pt x="4486" y="3907"/>
                    <a:pt x="5458" y="4362"/>
                    <a:pt x="5215" y="5244"/>
                  </a:cubicBezTo>
                  <a:cubicBezTo>
                    <a:pt x="5047" y="5917"/>
                    <a:pt x="4335" y="5943"/>
                    <a:pt x="3748" y="5943"/>
                  </a:cubicBezTo>
                  <a:cubicBezTo>
                    <a:pt x="3699" y="5943"/>
                    <a:pt x="3651" y="5943"/>
                    <a:pt x="3604" y="5943"/>
                  </a:cubicBezTo>
                  <a:cubicBezTo>
                    <a:pt x="3412" y="5943"/>
                    <a:pt x="3216" y="5946"/>
                    <a:pt x="3020" y="5946"/>
                  </a:cubicBezTo>
                  <a:cubicBezTo>
                    <a:pt x="2628" y="5946"/>
                    <a:pt x="2236" y="5933"/>
                    <a:pt x="1872" y="5852"/>
                  </a:cubicBezTo>
                  <a:cubicBezTo>
                    <a:pt x="1537" y="5791"/>
                    <a:pt x="1355" y="5700"/>
                    <a:pt x="1112" y="5396"/>
                  </a:cubicBezTo>
                  <a:cubicBezTo>
                    <a:pt x="493" y="4483"/>
                    <a:pt x="1472" y="4027"/>
                    <a:pt x="2225" y="4027"/>
                  </a:cubicBezTo>
                  <a:cubicBezTo>
                    <a:pt x="2249" y="4027"/>
                    <a:pt x="2273" y="4027"/>
                    <a:pt x="2297" y="4028"/>
                  </a:cubicBezTo>
                  <a:cubicBezTo>
                    <a:pt x="2419" y="4028"/>
                    <a:pt x="2540" y="3907"/>
                    <a:pt x="2540" y="3815"/>
                  </a:cubicBezTo>
                  <a:cubicBezTo>
                    <a:pt x="2449" y="2630"/>
                    <a:pt x="2419" y="1445"/>
                    <a:pt x="2388" y="229"/>
                  </a:cubicBezTo>
                  <a:cubicBezTo>
                    <a:pt x="2388" y="77"/>
                    <a:pt x="2259" y="1"/>
                    <a:pt x="213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5"/>
            <p:cNvSpPr/>
            <p:nvPr/>
          </p:nvSpPr>
          <p:spPr>
            <a:xfrm>
              <a:off x="986600" y="2429700"/>
              <a:ext cx="153825" cy="119150"/>
            </a:xfrm>
            <a:custGeom>
              <a:avLst/>
              <a:gdLst/>
              <a:ahLst/>
              <a:cxnLst/>
              <a:rect l="l" t="t" r="r" b="b"/>
              <a:pathLst>
                <a:path w="6153" h="4766" extrusionOk="0">
                  <a:moveTo>
                    <a:pt x="4605" y="0"/>
                  </a:moveTo>
                  <a:cubicBezTo>
                    <a:pt x="3794" y="0"/>
                    <a:pt x="3385" y="718"/>
                    <a:pt x="3587" y="1731"/>
                  </a:cubicBezTo>
                  <a:cubicBezTo>
                    <a:pt x="3587" y="1731"/>
                    <a:pt x="1156" y="1853"/>
                    <a:pt x="1" y="1914"/>
                  </a:cubicBezTo>
                  <a:lnTo>
                    <a:pt x="153" y="3373"/>
                  </a:lnTo>
                  <a:cubicBezTo>
                    <a:pt x="1726" y="3236"/>
                    <a:pt x="2871" y="3219"/>
                    <a:pt x="3346" y="3219"/>
                  </a:cubicBezTo>
                  <a:cubicBezTo>
                    <a:pt x="3504" y="3219"/>
                    <a:pt x="3587" y="3221"/>
                    <a:pt x="3587" y="3221"/>
                  </a:cubicBezTo>
                  <a:cubicBezTo>
                    <a:pt x="3619" y="4231"/>
                    <a:pt x="4331" y="4765"/>
                    <a:pt x="4986" y="4765"/>
                  </a:cubicBezTo>
                  <a:cubicBezTo>
                    <a:pt x="5594" y="4765"/>
                    <a:pt x="6153" y="4307"/>
                    <a:pt x="6080" y="3342"/>
                  </a:cubicBezTo>
                  <a:cubicBezTo>
                    <a:pt x="6050" y="2613"/>
                    <a:pt x="6019" y="303"/>
                    <a:pt x="5138" y="90"/>
                  </a:cubicBezTo>
                  <a:cubicBezTo>
                    <a:pt x="4945" y="29"/>
                    <a:pt x="4767" y="0"/>
                    <a:pt x="4605"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5"/>
            <p:cNvSpPr/>
            <p:nvPr/>
          </p:nvSpPr>
          <p:spPr>
            <a:xfrm>
              <a:off x="979775" y="2420875"/>
              <a:ext cx="170225" cy="132200"/>
            </a:xfrm>
            <a:custGeom>
              <a:avLst/>
              <a:gdLst/>
              <a:ahLst/>
              <a:cxnLst/>
              <a:rect l="l" t="t" r="r" b="b"/>
              <a:pathLst>
                <a:path w="6809" h="5288" extrusionOk="0">
                  <a:moveTo>
                    <a:pt x="3780" y="3820"/>
                  </a:moveTo>
                  <a:cubicBezTo>
                    <a:pt x="3795" y="3828"/>
                    <a:pt x="3798" y="3832"/>
                    <a:pt x="3796" y="3832"/>
                  </a:cubicBezTo>
                  <a:cubicBezTo>
                    <a:pt x="3794" y="3832"/>
                    <a:pt x="3787" y="3828"/>
                    <a:pt x="3780" y="3820"/>
                  </a:cubicBezTo>
                  <a:close/>
                  <a:moveTo>
                    <a:pt x="4918" y="0"/>
                  </a:moveTo>
                  <a:cubicBezTo>
                    <a:pt x="4110" y="0"/>
                    <a:pt x="3615" y="927"/>
                    <a:pt x="3624" y="1788"/>
                  </a:cubicBezTo>
                  <a:lnTo>
                    <a:pt x="3624" y="1788"/>
                  </a:lnTo>
                  <a:cubicBezTo>
                    <a:pt x="2527" y="1824"/>
                    <a:pt x="1429" y="1907"/>
                    <a:pt x="304" y="1963"/>
                  </a:cubicBezTo>
                  <a:cubicBezTo>
                    <a:pt x="0" y="2024"/>
                    <a:pt x="0" y="2479"/>
                    <a:pt x="304" y="2479"/>
                  </a:cubicBezTo>
                  <a:cubicBezTo>
                    <a:pt x="1490" y="2388"/>
                    <a:pt x="2675" y="2358"/>
                    <a:pt x="3891" y="2267"/>
                  </a:cubicBezTo>
                  <a:cubicBezTo>
                    <a:pt x="4043" y="2267"/>
                    <a:pt x="4164" y="2115"/>
                    <a:pt x="4104" y="1963"/>
                  </a:cubicBezTo>
                  <a:cubicBezTo>
                    <a:pt x="3979" y="1124"/>
                    <a:pt x="4461" y="631"/>
                    <a:pt x="4967" y="631"/>
                  </a:cubicBezTo>
                  <a:cubicBezTo>
                    <a:pt x="5323" y="631"/>
                    <a:pt x="5691" y="876"/>
                    <a:pt x="5867" y="1416"/>
                  </a:cubicBezTo>
                  <a:cubicBezTo>
                    <a:pt x="6049" y="1932"/>
                    <a:pt x="6049" y="2540"/>
                    <a:pt x="6079" y="3118"/>
                  </a:cubicBezTo>
                  <a:cubicBezTo>
                    <a:pt x="6110" y="3635"/>
                    <a:pt x="6231" y="4455"/>
                    <a:pt x="5654" y="4759"/>
                  </a:cubicBezTo>
                  <a:cubicBezTo>
                    <a:pt x="5507" y="4841"/>
                    <a:pt x="5364" y="4877"/>
                    <a:pt x="5228" y="4877"/>
                  </a:cubicBezTo>
                  <a:cubicBezTo>
                    <a:pt x="4603" y="4877"/>
                    <a:pt x="4123" y="4123"/>
                    <a:pt x="4073" y="3574"/>
                  </a:cubicBezTo>
                  <a:cubicBezTo>
                    <a:pt x="4073" y="3452"/>
                    <a:pt x="3952" y="3331"/>
                    <a:pt x="3830" y="3331"/>
                  </a:cubicBezTo>
                  <a:cubicBezTo>
                    <a:pt x="3708" y="3327"/>
                    <a:pt x="3586" y="3326"/>
                    <a:pt x="3464" y="3326"/>
                  </a:cubicBezTo>
                  <a:cubicBezTo>
                    <a:pt x="2456" y="3326"/>
                    <a:pt x="1429" y="3428"/>
                    <a:pt x="426" y="3483"/>
                  </a:cubicBezTo>
                  <a:cubicBezTo>
                    <a:pt x="122" y="3543"/>
                    <a:pt x="122" y="3999"/>
                    <a:pt x="426" y="3999"/>
                  </a:cubicBezTo>
                  <a:cubicBezTo>
                    <a:pt x="1125" y="3908"/>
                    <a:pt x="1794" y="3878"/>
                    <a:pt x="2523" y="3847"/>
                  </a:cubicBezTo>
                  <a:cubicBezTo>
                    <a:pt x="2766" y="3847"/>
                    <a:pt x="3184" y="3769"/>
                    <a:pt x="3498" y="3769"/>
                  </a:cubicBezTo>
                  <a:cubicBezTo>
                    <a:pt x="3572" y="3769"/>
                    <a:pt x="3640" y="3774"/>
                    <a:pt x="3698" y="3785"/>
                  </a:cubicBezTo>
                  <a:lnTo>
                    <a:pt x="3698" y="3785"/>
                  </a:lnTo>
                  <a:cubicBezTo>
                    <a:pt x="3676" y="3864"/>
                    <a:pt x="3729" y="4095"/>
                    <a:pt x="3738" y="4095"/>
                  </a:cubicBezTo>
                  <a:cubicBezTo>
                    <a:pt x="3738" y="4095"/>
                    <a:pt x="3739" y="4094"/>
                    <a:pt x="3739" y="4090"/>
                  </a:cubicBezTo>
                  <a:cubicBezTo>
                    <a:pt x="3769" y="4364"/>
                    <a:pt x="4012" y="4668"/>
                    <a:pt x="4195" y="4850"/>
                  </a:cubicBezTo>
                  <a:cubicBezTo>
                    <a:pt x="4500" y="5143"/>
                    <a:pt x="4886" y="5287"/>
                    <a:pt x="5261" y="5287"/>
                  </a:cubicBezTo>
                  <a:cubicBezTo>
                    <a:pt x="5858" y="5287"/>
                    <a:pt x="6428" y="4922"/>
                    <a:pt x="6596" y="4212"/>
                  </a:cubicBezTo>
                  <a:cubicBezTo>
                    <a:pt x="6809" y="3239"/>
                    <a:pt x="6657" y="899"/>
                    <a:pt x="5745" y="291"/>
                  </a:cubicBezTo>
                  <a:cubicBezTo>
                    <a:pt x="5443" y="88"/>
                    <a:pt x="5166" y="0"/>
                    <a:pt x="491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5"/>
            <p:cNvSpPr/>
            <p:nvPr/>
          </p:nvSpPr>
          <p:spPr>
            <a:xfrm>
              <a:off x="923525" y="2673575"/>
              <a:ext cx="168275" cy="134425"/>
            </a:xfrm>
            <a:custGeom>
              <a:avLst/>
              <a:gdLst/>
              <a:ahLst/>
              <a:cxnLst/>
              <a:rect l="l" t="t" r="r" b="b"/>
              <a:pathLst>
                <a:path w="6731" h="5377" extrusionOk="0">
                  <a:moveTo>
                    <a:pt x="882" y="1"/>
                  </a:moveTo>
                  <a:lnTo>
                    <a:pt x="1" y="1247"/>
                  </a:lnTo>
                  <a:cubicBezTo>
                    <a:pt x="974" y="1885"/>
                    <a:pt x="3010" y="3192"/>
                    <a:pt x="3010" y="3192"/>
                  </a:cubicBezTo>
                  <a:cubicBezTo>
                    <a:pt x="2220" y="4104"/>
                    <a:pt x="2372" y="5138"/>
                    <a:pt x="3557" y="5350"/>
                  </a:cubicBezTo>
                  <a:cubicBezTo>
                    <a:pt x="3610" y="5368"/>
                    <a:pt x="3664" y="5376"/>
                    <a:pt x="3719" y="5376"/>
                  </a:cubicBezTo>
                  <a:cubicBezTo>
                    <a:pt x="4527" y="5376"/>
                    <a:pt x="5591" y="3609"/>
                    <a:pt x="5989" y="3040"/>
                  </a:cubicBezTo>
                  <a:cubicBezTo>
                    <a:pt x="6730" y="1938"/>
                    <a:pt x="5992" y="1061"/>
                    <a:pt x="5099" y="1061"/>
                  </a:cubicBezTo>
                  <a:cubicBezTo>
                    <a:pt x="4636" y="1061"/>
                    <a:pt x="4133" y="1295"/>
                    <a:pt x="3770" y="1855"/>
                  </a:cubicBezTo>
                  <a:cubicBezTo>
                    <a:pt x="3770" y="1855"/>
                    <a:pt x="2615" y="1217"/>
                    <a:pt x="882"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5"/>
            <p:cNvSpPr/>
            <p:nvPr/>
          </p:nvSpPr>
          <p:spPr>
            <a:xfrm>
              <a:off x="917775" y="2667550"/>
              <a:ext cx="182850" cy="146025"/>
            </a:xfrm>
            <a:custGeom>
              <a:avLst/>
              <a:gdLst/>
              <a:ahLst/>
              <a:cxnLst/>
              <a:rect l="l" t="t" r="r" b="b"/>
              <a:pathLst>
                <a:path w="7314" h="5841" extrusionOk="0">
                  <a:moveTo>
                    <a:pt x="1149" y="1"/>
                  </a:moveTo>
                  <a:cubicBezTo>
                    <a:pt x="896" y="1"/>
                    <a:pt x="801" y="302"/>
                    <a:pt x="1021" y="424"/>
                  </a:cubicBezTo>
                  <a:cubicBezTo>
                    <a:pt x="1963" y="1062"/>
                    <a:pt x="2875" y="1731"/>
                    <a:pt x="3909" y="2278"/>
                  </a:cubicBezTo>
                  <a:cubicBezTo>
                    <a:pt x="3945" y="2314"/>
                    <a:pt x="3990" y="2331"/>
                    <a:pt x="4038" y="2331"/>
                  </a:cubicBezTo>
                  <a:cubicBezTo>
                    <a:pt x="4110" y="2331"/>
                    <a:pt x="4188" y="2291"/>
                    <a:pt x="4243" y="2217"/>
                  </a:cubicBezTo>
                  <a:cubicBezTo>
                    <a:pt x="4514" y="1835"/>
                    <a:pt x="5001" y="1570"/>
                    <a:pt x="5431" y="1570"/>
                  </a:cubicBezTo>
                  <a:cubicBezTo>
                    <a:pt x="5821" y="1570"/>
                    <a:pt x="6162" y="1789"/>
                    <a:pt x="6249" y="2339"/>
                  </a:cubicBezTo>
                  <a:cubicBezTo>
                    <a:pt x="6340" y="2856"/>
                    <a:pt x="5976" y="3251"/>
                    <a:pt x="5733" y="3646"/>
                  </a:cubicBezTo>
                  <a:cubicBezTo>
                    <a:pt x="5489" y="4011"/>
                    <a:pt x="5216" y="4376"/>
                    <a:pt x="4973" y="4710"/>
                  </a:cubicBezTo>
                  <a:cubicBezTo>
                    <a:pt x="4760" y="4923"/>
                    <a:pt x="4608" y="5135"/>
                    <a:pt x="4365" y="5257"/>
                  </a:cubicBezTo>
                  <a:cubicBezTo>
                    <a:pt x="4261" y="5361"/>
                    <a:pt x="4161" y="5411"/>
                    <a:pt x="4067" y="5411"/>
                  </a:cubicBezTo>
                  <a:cubicBezTo>
                    <a:pt x="3885" y="5411"/>
                    <a:pt x="3725" y="5222"/>
                    <a:pt x="3605" y="4862"/>
                  </a:cubicBezTo>
                  <a:cubicBezTo>
                    <a:pt x="2906" y="4528"/>
                    <a:pt x="2875" y="4102"/>
                    <a:pt x="3483" y="3616"/>
                  </a:cubicBezTo>
                  <a:cubicBezTo>
                    <a:pt x="3605" y="3494"/>
                    <a:pt x="3544" y="3312"/>
                    <a:pt x="3453" y="3251"/>
                  </a:cubicBezTo>
                  <a:cubicBezTo>
                    <a:pt x="2450" y="2582"/>
                    <a:pt x="1416" y="1944"/>
                    <a:pt x="444" y="1306"/>
                  </a:cubicBezTo>
                  <a:cubicBezTo>
                    <a:pt x="395" y="1273"/>
                    <a:pt x="348" y="1259"/>
                    <a:pt x="305" y="1259"/>
                  </a:cubicBezTo>
                  <a:cubicBezTo>
                    <a:pt x="109" y="1259"/>
                    <a:pt x="1" y="1556"/>
                    <a:pt x="201" y="1731"/>
                  </a:cubicBezTo>
                  <a:cubicBezTo>
                    <a:pt x="1139" y="2328"/>
                    <a:pt x="2050" y="2925"/>
                    <a:pt x="3010" y="3522"/>
                  </a:cubicBezTo>
                  <a:lnTo>
                    <a:pt x="3010" y="3522"/>
                  </a:lnTo>
                  <a:cubicBezTo>
                    <a:pt x="2508" y="4319"/>
                    <a:pt x="2410" y="5330"/>
                    <a:pt x="3483" y="5743"/>
                  </a:cubicBezTo>
                  <a:cubicBezTo>
                    <a:pt x="3658" y="5811"/>
                    <a:pt x="3825" y="5841"/>
                    <a:pt x="3984" y="5841"/>
                  </a:cubicBezTo>
                  <a:cubicBezTo>
                    <a:pt x="4905" y="5841"/>
                    <a:pt x="5574" y="4828"/>
                    <a:pt x="6067" y="4102"/>
                  </a:cubicBezTo>
                  <a:cubicBezTo>
                    <a:pt x="6584" y="3342"/>
                    <a:pt x="7313" y="2278"/>
                    <a:pt x="6492" y="1458"/>
                  </a:cubicBezTo>
                  <a:cubicBezTo>
                    <a:pt x="6194" y="1180"/>
                    <a:pt x="5861" y="1064"/>
                    <a:pt x="5529" y="1064"/>
                  </a:cubicBezTo>
                  <a:cubicBezTo>
                    <a:pt x="4986" y="1064"/>
                    <a:pt x="4444" y="1375"/>
                    <a:pt x="4053" y="1803"/>
                  </a:cubicBezTo>
                  <a:lnTo>
                    <a:pt x="4053" y="1803"/>
                  </a:lnTo>
                  <a:cubicBezTo>
                    <a:pt x="3120" y="1255"/>
                    <a:pt x="2238" y="657"/>
                    <a:pt x="1356" y="59"/>
                  </a:cubicBezTo>
                  <a:cubicBezTo>
                    <a:pt x="1279" y="18"/>
                    <a:pt x="1210" y="1"/>
                    <a:pt x="1149"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5"/>
            <p:cNvSpPr/>
            <p:nvPr/>
          </p:nvSpPr>
          <p:spPr>
            <a:xfrm>
              <a:off x="414400" y="2226975"/>
              <a:ext cx="155050" cy="148750"/>
            </a:xfrm>
            <a:custGeom>
              <a:avLst/>
              <a:gdLst/>
              <a:ahLst/>
              <a:cxnLst/>
              <a:rect l="l" t="t" r="r" b="b"/>
              <a:pathLst>
                <a:path w="6202" h="5950" extrusionOk="0">
                  <a:moveTo>
                    <a:pt x="3244" y="0"/>
                  </a:moveTo>
                  <a:cubicBezTo>
                    <a:pt x="2922" y="0"/>
                    <a:pt x="2564" y="149"/>
                    <a:pt x="2220" y="509"/>
                  </a:cubicBezTo>
                  <a:cubicBezTo>
                    <a:pt x="1733" y="1026"/>
                    <a:pt x="1" y="2545"/>
                    <a:pt x="426" y="3336"/>
                  </a:cubicBezTo>
                  <a:cubicBezTo>
                    <a:pt x="687" y="3902"/>
                    <a:pt x="1070" y="4168"/>
                    <a:pt x="1480" y="4168"/>
                  </a:cubicBezTo>
                  <a:cubicBezTo>
                    <a:pt x="1884" y="4168"/>
                    <a:pt x="2314" y="3910"/>
                    <a:pt x="2676" y="3427"/>
                  </a:cubicBezTo>
                  <a:cubicBezTo>
                    <a:pt x="2676" y="3427"/>
                    <a:pt x="4378" y="5159"/>
                    <a:pt x="5198" y="5950"/>
                  </a:cubicBezTo>
                  <a:lnTo>
                    <a:pt x="6202" y="4855"/>
                  </a:lnTo>
                  <a:cubicBezTo>
                    <a:pt x="4651" y="3427"/>
                    <a:pt x="3831" y="2424"/>
                    <a:pt x="3831" y="2424"/>
                  </a:cubicBezTo>
                  <a:cubicBezTo>
                    <a:pt x="4884" y="1393"/>
                    <a:pt x="4229" y="0"/>
                    <a:pt x="3244"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5"/>
            <p:cNvSpPr/>
            <p:nvPr/>
          </p:nvSpPr>
          <p:spPr>
            <a:xfrm>
              <a:off x="411375" y="2221050"/>
              <a:ext cx="166725" cy="161700"/>
            </a:xfrm>
            <a:custGeom>
              <a:avLst/>
              <a:gdLst/>
              <a:ahLst/>
              <a:cxnLst/>
              <a:rect l="l" t="t" r="r" b="b"/>
              <a:pathLst>
                <a:path w="6669" h="6468" extrusionOk="0">
                  <a:moveTo>
                    <a:pt x="3384" y="0"/>
                  </a:moveTo>
                  <a:cubicBezTo>
                    <a:pt x="2679" y="0"/>
                    <a:pt x="2042" y="671"/>
                    <a:pt x="1581" y="1202"/>
                  </a:cubicBezTo>
                  <a:cubicBezTo>
                    <a:pt x="973" y="1810"/>
                    <a:pt x="0" y="2782"/>
                    <a:pt x="365" y="3725"/>
                  </a:cubicBezTo>
                  <a:cubicBezTo>
                    <a:pt x="626" y="4362"/>
                    <a:pt x="1059" y="4619"/>
                    <a:pt x="1523" y="4619"/>
                  </a:cubicBezTo>
                  <a:cubicBezTo>
                    <a:pt x="1967" y="4619"/>
                    <a:pt x="2439" y="4384"/>
                    <a:pt x="2816" y="4019"/>
                  </a:cubicBezTo>
                  <a:lnTo>
                    <a:pt x="2816" y="4019"/>
                  </a:lnTo>
                  <a:cubicBezTo>
                    <a:pt x="3603" y="4812"/>
                    <a:pt x="4346" y="5606"/>
                    <a:pt x="5167" y="6399"/>
                  </a:cubicBezTo>
                  <a:cubicBezTo>
                    <a:pt x="5215" y="6447"/>
                    <a:pt x="5270" y="6468"/>
                    <a:pt x="5322" y="6468"/>
                  </a:cubicBezTo>
                  <a:cubicBezTo>
                    <a:pt x="5503" y="6468"/>
                    <a:pt x="5667" y="6230"/>
                    <a:pt x="5502" y="6065"/>
                  </a:cubicBezTo>
                  <a:cubicBezTo>
                    <a:pt x="4651" y="5214"/>
                    <a:pt x="3830" y="4393"/>
                    <a:pt x="2979" y="3512"/>
                  </a:cubicBezTo>
                  <a:cubicBezTo>
                    <a:pt x="2946" y="3463"/>
                    <a:pt x="2879" y="3432"/>
                    <a:pt x="2810" y="3432"/>
                  </a:cubicBezTo>
                  <a:cubicBezTo>
                    <a:pt x="2749" y="3432"/>
                    <a:pt x="2687" y="3455"/>
                    <a:pt x="2645" y="3512"/>
                  </a:cubicBezTo>
                  <a:cubicBezTo>
                    <a:pt x="2376" y="3805"/>
                    <a:pt x="2048" y="4158"/>
                    <a:pt x="1661" y="4158"/>
                  </a:cubicBezTo>
                  <a:cubicBezTo>
                    <a:pt x="1567" y="4158"/>
                    <a:pt x="1469" y="4137"/>
                    <a:pt x="1368" y="4089"/>
                  </a:cubicBezTo>
                  <a:cubicBezTo>
                    <a:pt x="942" y="3846"/>
                    <a:pt x="791" y="3360"/>
                    <a:pt x="851" y="2934"/>
                  </a:cubicBezTo>
                  <a:cubicBezTo>
                    <a:pt x="973" y="2448"/>
                    <a:pt x="1520" y="1962"/>
                    <a:pt x="1854" y="1597"/>
                  </a:cubicBezTo>
                  <a:cubicBezTo>
                    <a:pt x="2067" y="1384"/>
                    <a:pt x="2310" y="1111"/>
                    <a:pt x="2523" y="928"/>
                  </a:cubicBezTo>
                  <a:cubicBezTo>
                    <a:pt x="2808" y="686"/>
                    <a:pt x="3083" y="584"/>
                    <a:pt x="3325" y="584"/>
                  </a:cubicBezTo>
                  <a:cubicBezTo>
                    <a:pt x="4113" y="584"/>
                    <a:pt x="4544" y="1671"/>
                    <a:pt x="3800" y="2509"/>
                  </a:cubicBezTo>
                  <a:cubicBezTo>
                    <a:pt x="3708" y="2630"/>
                    <a:pt x="3708" y="2752"/>
                    <a:pt x="3800" y="2874"/>
                  </a:cubicBezTo>
                  <a:cubicBezTo>
                    <a:pt x="4560" y="3725"/>
                    <a:pt x="5350" y="4545"/>
                    <a:pt x="6171" y="5305"/>
                  </a:cubicBezTo>
                  <a:cubicBezTo>
                    <a:pt x="6213" y="5342"/>
                    <a:pt x="6261" y="5358"/>
                    <a:pt x="6308" y="5358"/>
                  </a:cubicBezTo>
                  <a:cubicBezTo>
                    <a:pt x="6495" y="5358"/>
                    <a:pt x="6669" y="5110"/>
                    <a:pt x="6475" y="4940"/>
                  </a:cubicBezTo>
                  <a:cubicBezTo>
                    <a:pt x="5710" y="4205"/>
                    <a:pt x="4920" y="3469"/>
                    <a:pt x="4226" y="2684"/>
                  </a:cubicBezTo>
                  <a:lnTo>
                    <a:pt x="4226" y="2684"/>
                  </a:lnTo>
                  <a:cubicBezTo>
                    <a:pt x="4782" y="1928"/>
                    <a:pt x="4968" y="873"/>
                    <a:pt x="4073" y="229"/>
                  </a:cubicBezTo>
                  <a:cubicBezTo>
                    <a:pt x="3839" y="68"/>
                    <a:pt x="3608" y="0"/>
                    <a:pt x="338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5"/>
            <p:cNvSpPr/>
            <p:nvPr/>
          </p:nvSpPr>
          <p:spPr>
            <a:xfrm>
              <a:off x="356650" y="2499725"/>
              <a:ext cx="157325" cy="120225"/>
            </a:xfrm>
            <a:custGeom>
              <a:avLst/>
              <a:gdLst/>
              <a:ahLst/>
              <a:cxnLst/>
              <a:rect l="l" t="t" r="r" b="b"/>
              <a:pathLst>
                <a:path w="6293" h="4809" extrusionOk="0">
                  <a:moveTo>
                    <a:pt x="1538" y="0"/>
                  </a:moveTo>
                  <a:cubicBezTo>
                    <a:pt x="1330" y="0"/>
                    <a:pt x="1099" y="56"/>
                    <a:pt x="852" y="177"/>
                  </a:cubicBezTo>
                  <a:cubicBezTo>
                    <a:pt x="1" y="541"/>
                    <a:pt x="365" y="2821"/>
                    <a:pt x="396" y="3520"/>
                  </a:cubicBezTo>
                  <a:cubicBezTo>
                    <a:pt x="462" y="4412"/>
                    <a:pt x="978" y="4809"/>
                    <a:pt x="1522" y="4809"/>
                  </a:cubicBezTo>
                  <a:cubicBezTo>
                    <a:pt x="2219" y="4809"/>
                    <a:pt x="2960" y="4157"/>
                    <a:pt x="2858" y="3064"/>
                  </a:cubicBezTo>
                  <a:cubicBezTo>
                    <a:pt x="2858" y="3064"/>
                    <a:pt x="4165" y="2851"/>
                    <a:pt x="6293" y="2730"/>
                  </a:cubicBezTo>
                  <a:lnTo>
                    <a:pt x="6141" y="1210"/>
                  </a:lnTo>
                  <a:cubicBezTo>
                    <a:pt x="5016" y="1301"/>
                    <a:pt x="2584" y="1544"/>
                    <a:pt x="2584" y="1544"/>
                  </a:cubicBezTo>
                  <a:cubicBezTo>
                    <a:pt x="2654" y="611"/>
                    <a:pt x="2223" y="0"/>
                    <a:pt x="153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5"/>
            <p:cNvSpPr/>
            <p:nvPr/>
          </p:nvSpPr>
          <p:spPr>
            <a:xfrm>
              <a:off x="348300" y="2491075"/>
              <a:ext cx="173275" cy="133100"/>
            </a:xfrm>
            <a:custGeom>
              <a:avLst/>
              <a:gdLst/>
              <a:ahLst/>
              <a:cxnLst/>
              <a:rect l="l" t="t" r="r" b="b"/>
              <a:pathLst>
                <a:path w="6931" h="5324" extrusionOk="0">
                  <a:moveTo>
                    <a:pt x="1751" y="0"/>
                  </a:moveTo>
                  <a:cubicBezTo>
                    <a:pt x="1471" y="0"/>
                    <a:pt x="1165" y="119"/>
                    <a:pt x="851" y="401"/>
                  </a:cubicBezTo>
                  <a:cubicBezTo>
                    <a:pt x="0" y="1161"/>
                    <a:pt x="244" y="3441"/>
                    <a:pt x="578" y="4413"/>
                  </a:cubicBezTo>
                  <a:cubicBezTo>
                    <a:pt x="799" y="5002"/>
                    <a:pt x="1321" y="5324"/>
                    <a:pt x="1867" y="5324"/>
                  </a:cubicBezTo>
                  <a:cubicBezTo>
                    <a:pt x="2222" y="5324"/>
                    <a:pt x="2588" y="5187"/>
                    <a:pt x="2888" y="4900"/>
                  </a:cubicBezTo>
                  <a:cubicBezTo>
                    <a:pt x="3070" y="4717"/>
                    <a:pt x="3222" y="4444"/>
                    <a:pt x="3344" y="4170"/>
                  </a:cubicBezTo>
                  <a:cubicBezTo>
                    <a:pt x="3430" y="3998"/>
                    <a:pt x="3435" y="3557"/>
                    <a:pt x="3334" y="3557"/>
                  </a:cubicBezTo>
                  <a:cubicBezTo>
                    <a:pt x="3327" y="3557"/>
                    <a:pt x="3321" y="3559"/>
                    <a:pt x="3314" y="3562"/>
                  </a:cubicBezTo>
                  <a:cubicBezTo>
                    <a:pt x="3465" y="3410"/>
                    <a:pt x="4104" y="3441"/>
                    <a:pt x="4347" y="3410"/>
                  </a:cubicBezTo>
                  <a:cubicBezTo>
                    <a:pt x="5107" y="3349"/>
                    <a:pt x="5806" y="3258"/>
                    <a:pt x="6566" y="3228"/>
                  </a:cubicBezTo>
                  <a:cubicBezTo>
                    <a:pt x="6578" y="3229"/>
                    <a:pt x="6589" y="3229"/>
                    <a:pt x="6600" y="3229"/>
                  </a:cubicBezTo>
                  <a:cubicBezTo>
                    <a:pt x="6930" y="3229"/>
                    <a:pt x="6921" y="2802"/>
                    <a:pt x="6627" y="2802"/>
                  </a:cubicBezTo>
                  <a:cubicBezTo>
                    <a:pt x="5441" y="2893"/>
                    <a:pt x="4286" y="2954"/>
                    <a:pt x="3162" y="3167"/>
                  </a:cubicBezTo>
                  <a:cubicBezTo>
                    <a:pt x="3040" y="3167"/>
                    <a:pt x="2949" y="3319"/>
                    <a:pt x="2949" y="3380"/>
                  </a:cubicBezTo>
                  <a:cubicBezTo>
                    <a:pt x="3009" y="4008"/>
                    <a:pt x="2657" y="4900"/>
                    <a:pt x="1864" y="4900"/>
                  </a:cubicBezTo>
                  <a:cubicBezTo>
                    <a:pt x="1851" y="4900"/>
                    <a:pt x="1837" y="4900"/>
                    <a:pt x="1824" y="4900"/>
                  </a:cubicBezTo>
                  <a:cubicBezTo>
                    <a:pt x="1034" y="4839"/>
                    <a:pt x="943" y="3957"/>
                    <a:pt x="912" y="3319"/>
                  </a:cubicBezTo>
                  <a:cubicBezTo>
                    <a:pt x="882" y="2802"/>
                    <a:pt x="851" y="2286"/>
                    <a:pt x="882" y="1799"/>
                  </a:cubicBezTo>
                  <a:cubicBezTo>
                    <a:pt x="912" y="1374"/>
                    <a:pt x="943" y="1191"/>
                    <a:pt x="1247" y="887"/>
                  </a:cubicBezTo>
                  <a:cubicBezTo>
                    <a:pt x="1475" y="674"/>
                    <a:pt x="1683" y="586"/>
                    <a:pt x="1866" y="586"/>
                  </a:cubicBezTo>
                  <a:cubicBezTo>
                    <a:pt x="2389" y="586"/>
                    <a:pt x="2706" y="1305"/>
                    <a:pt x="2706" y="1890"/>
                  </a:cubicBezTo>
                  <a:cubicBezTo>
                    <a:pt x="2706" y="2001"/>
                    <a:pt x="2807" y="2137"/>
                    <a:pt x="2894" y="2137"/>
                  </a:cubicBezTo>
                  <a:cubicBezTo>
                    <a:pt x="2902" y="2137"/>
                    <a:pt x="2910" y="2136"/>
                    <a:pt x="2918" y="2134"/>
                  </a:cubicBezTo>
                  <a:cubicBezTo>
                    <a:pt x="4104" y="2012"/>
                    <a:pt x="5289" y="1860"/>
                    <a:pt x="6475" y="1769"/>
                  </a:cubicBezTo>
                  <a:cubicBezTo>
                    <a:pt x="6779" y="1738"/>
                    <a:pt x="6779" y="1282"/>
                    <a:pt x="6475" y="1282"/>
                  </a:cubicBezTo>
                  <a:lnTo>
                    <a:pt x="3144" y="1596"/>
                  </a:lnTo>
                  <a:lnTo>
                    <a:pt x="3144" y="1596"/>
                  </a:lnTo>
                  <a:cubicBezTo>
                    <a:pt x="3040" y="795"/>
                    <a:pt x="2479" y="0"/>
                    <a:pt x="175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5"/>
            <p:cNvSpPr/>
            <p:nvPr/>
          </p:nvSpPr>
          <p:spPr>
            <a:xfrm>
              <a:off x="439475" y="2697150"/>
              <a:ext cx="155800" cy="149400"/>
            </a:xfrm>
            <a:custGeom>
              <a:avLst/>
              <a:gdLst/>
              <a:ahLst/>
              <a:cxnLst/>
              <a:rect l="l" t="t" r="r" b="b"/>
              <a:pathLst>
                <a:path w="6232" h="5976" extrusionOk="0">
                  <a:moveTo>
                    <a:pt x="5138" y="0"/>
                  </a:moveTo>
                  <a:cubicBezTo>
                    <a:pt x="4347" y="790"/>
                    <a:pt x="2676" y="2553"/>
                    <a:pt x="2676" y="2553"/>
                  </a:cubicBezTo>
                  <a:cubicBezTo>
                    <a:pt x="2314" y="2055"/>
                    <a:pt x="1869" y="1797"/>
                    <a:pt x="1457" y="1797"/>
                  </a:cubicBezTo>
                  <a:cubicBezTo>
                    <a:pt x="1040" y="1797"/>
                    <a:pt x="656" y="2063"/>
                    <a:pt x="426" y="2614"/>
                  </a:cubicBezTo>
                  <a:cubicBezTo>
                    <a:pt x="1" y="3404"/>
                    <a:pt x="1764" y="4924"/>
                    <a:pt x="2250" y="5471"/>
                  </a:cubicBezTo>
                  <a:cubicBezTo>
                    <a:pt x="2599" y="5828"/>
                    <a:pt x="2957" y="5975"/>
                    <a:pt x="3278" y="5975"/>
                  </a:cubicBezTo>
                  <a:cubicBezTo>
                    <a:pt x="4271" y="5975"/>
                    <a:pt x="4910" y="4560"/>
                    <a:pt x="3831" y="3526"/>
                  </a:cubicBezTo>
                  <a:cubicBezTo>
                    <a:pt x="3831" y="3526"/>
                    <a:pt x="4712" y="2523"/>
                    <a:pt x="6232" y="1064"/>
                  </a:cubicBezTo>
                  <a:lnTo>
                    <a:pt x="5138" y="0"/>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5"/>
            <p:cNvSpPr/>
            <p:nvPr/>
          </p:nvSpPr>
          <p:spPr>
            <a:xfrm>
              <a:off x="432650" y="2691625"/>
              <a:ext cx="171175" cy="162075"/>
            </a:xfrm>
            <a:custGeom>
              <a:avLst/>
              <a:gdLst/>
              <a:ahLst/>
              <a:cxnLst/>
              <a:rect l="l" t="t" r="r" b="b"/>
              <a:pathLst>
                <a:path w="6847" h="6483" extrusionOk="0">
                  <a:moveTo>
                    <a:pt x="5383" y="1"/>
                  </a:moveTo>
                  <a:cubicBezTo>
                    <a:pt x="5331" y="1"/>
                    <a:pt x="5276" y="21"/>
                    <a:pt x="5228" y="69"/>
                  </a:cubicBezTo>
                  <a:cubicBezTo>
                    <a:pt x="4441" y="856"/>
                    <a:pt x="3680" y="1644"/>
                    <a:pt x="2920" y="2431"/>
                  </a:cubicBezTo>
                  <a:lnTo>
                    <a:pt x="2920" y="2431"/>
                  </a:lnTo>
                  <a:cubicBezTo>
                    <a:pt x="2551" y="2074"/>
                    <a:pt x="2101" y="1841"/>
                    <a:pt x="1669" y="1841"/>
                  </a:cubicBezTo>
                  <a:cubicBezTo>
                    <a:pt x="1245" y="1841"/>
                    <a:pt x="839" y="2067"/>
                    <a:pt x="547" y="2622"/>
                  </a:cubicBezTo>
                  <a:cubicBezTo>
                    <a:pt x="0" y="3656"/>
                    <a:pt x="1034" y="4628"/>
                    <a:pt x="1733" y="5327"/>
                  </a:cubicBezTo>
                  <a:cubicBezTo>
                    <a:pt x="2221" y="5816"/>
                    <a:pt x="2852" y="6482"/>
                    <a:pt x="3557" y="6482"/>
                  </a:cubicBezTo>
                  <a:cubicBezTo>
                    <a:pt x="3774" y="6482"/>
                    <a:pt x="3997" y="6420"/>
                    <a:pt x="4225" y="6270"/>
                  </a:cubicBezTo>
                  <a:cubicBezTo>
                    <a:pt x="5154" y="5679"/>
                    <a:pt x="4962" y="4541"/>
                    <a:pt x="4398" y="3821"/>
                  </a:cubicBezTo>
                  <a:lnTo>
                    <a:pt x="4398" y="3821"/>
                  </a:lnTo>
                  <a:cubicBezTo>
                    <a:pt x="5095" y="3007"/>
                    <a:pt x="5889" y="2267"/>
                    <a:pt x="6657" y="1528"/>
                  </a:cubicBezTo>
                  <a:cubicBezTo>
                    <a:pt x="6846" y="1315"/>
                    <a:pt x="6667" y="1065"/>
                    <a:pt x="6478" y="1065"/>
                  </a:cubicBezTo>
                  <a:cubicBezTo>
                    <a:pt x="6424" y="1065"/>
                    <a:pt x="6370" y="1086"/>
                    <a:pt x="6323" y="1133"/>
                  </a:cubicBezTo>
                  <a:cubicBezTo>
                    <a:pt x="5472" y="1923"/>
                    <a:pt x="4681" y="2744"/>
                    <a:pt x="3921" y="3595"/>
                  </a:cubicBezTo>
                  <a:cubicBezTo>
                    <a:pt x="3861" y="3717"/>
                    <a:pt x="3861" y="3838"/>
                    <a:pt x="3921" y="3960"/>
                  </a:cubicBezTo>
                  <a:cubicBezTo>
                    <a:pt x="4564" y="4679"/>
                    <a:pt x="4402" y="5919"/>
                    <a:pt x="3548" y="5919"/>
                  </a:cubicBezTo>
                  <a:cubicBezTo>
                    <a:pt x="3392" y="5919"/>
                    <a:pt x="3212" y="5878"/>
                    <a:pt x="3009" y="5783"/>
                  </a:cubicBezTo>
                  <a:cubicBezTo>
                    <a:pt x="2645" y="5571"/>
                    <a:pt x="2371" y="5236"/>
                    <a:pt x="2098" y="4963"/>
                  </a:cubicBezTo>
                  <a:cubicBezTo>
                    <a:pt x="1794" y="4659"/>
                    <a:pt x="1490" y="4324"/>
                    <a:pt x="1216" y="3990"/>
                  </a:cubicBezTo>
                  <a:cubicBezTo>
                    <a:pt x="973" y="3595"/>
                    <a:pt x="882" y="3443"/>
                    <a:pt x="1064" y="2957"/>
                  </a:cubicBezTo>
                  <a:cubicBezTo>
                    <a:pt x="1104" y="2641"/>
                    <a:pt x="1220" y="2479"/>
                    <a:pt x="1438" y="2479"/>
                  </a:cubicBezTo>
                  <a:cubicBezTo>
                    <a:pt x="1556" y="2479"/>
                    <a:pt x="1704" y="2526"/>
                    <a:pt x="1885" y="2622"/>
                  </a:cubicBezTo>
                  <a:cubicBezTo>
                    <a:pt x="1971" y="2602"/>
                    <a:pt x="2053" y="2593"/>
                    <a:pt x="2129" y="2593"/>
                  </a:cubicBezTo>
                  <a:cubicBezTo>
                    <a:pt x="2405" y="2593"/>
                    <a:pt x="2617" y="2719"/>
                    <a:pt x="2736" y="2957"/>
                  </a:cubicBezTo>
                  <a:cubicBezTo>
                    <a:pt x="2778" y="3013"/>
                    <a:pt x="2840" y="3037"/>
                    <a:pt x="2904" y="3037"/>
                  </a:cubicBezTo>
                  <a:cubicBezTo>
                    <a:pt x="2977" y="3037"/>
                    <a:pt x="3052" y="3005"/>
                    <a:pt x="3101" y="2957"/>
                  </a:cubicBezTo>
                  <a:cubicBezTo>
                    <a:pt x="3921" y="2075"/>
                    <a:pt x="4712" y="1254"/>
                    <a:pt x="5563" y="403"/>
                  </a:cubicBezTo>
                  <a:cubicBezTo>
                    <a:pt x="5727" y="239"/>
                    <a:pt x="5564" y="1"/>
                    <a:pt x="538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5"/>
            <p:cNvSpPr/>
            <p:nvPr/>
          </p:nvSpPr>
          <p:spPr>
            <a:xfrm>
              <a:off x="902250" y="2195675"/>
              <a:ext cx="157175" cy="151950"/>
            </a:xfrm>
            <a:custGeom>
              <a:avLst/>
              <a:gdLst/>
              <a:ahLst/>
              <a:cxnLst/>
              <a:rect l="l" t="t" r="r" b="b"/>
              <a:pathLst>
                <a:path w="6287" h="6078" extrusionOk="0">
                  <a:moveTo>
                    <a:pt x="2332" y="0"/>
                  </a:moveTo>
                  <a:cubicBezTo>
                    <a:pt x="2184" y="0"/>
                    <a:pt x="2052" y="36"/>
                    <a:pt x="1946" y="120"/>
                  </a:cubicBezTo>
                  <a:cubicBezTo>
                    <a:pt x="913" y="758"/>
                    <a:pt x="1095" y="1761"/>
                    <a:pt x="2159" y="2369"/>
                  </a:cubicBezTo>
                  <a:cubicBezTo>
                    <a:pt x="2159" y="2369"/>
                    <a:pt x="670" y="4284"/>
                    <a:pt x="1" y="5165"/>
                  </a:cubicBezTo>
                  <a:lnTo>
                    <a:pt x="1217" y="6077"/>
                  </a:lnTo>
                  <a:cubicBezTo>
                    <a:pt x="2433" y="4345"/>
                    <a:pt x="3284" y="3341"/>
                    <a:pt x="3284" y="3341"/>
                  </a:cubicBezTo>
                  <a:cubicBezTo>
                    <a:pt x="3641" y="3610"/>
                    <a:pt x="4010" y="3722"/>
                    <a:pt x="4347" y="3722"/>
                  </a:cubicBezTo>
                  <a:cubicBezTo>
                    <a:pt x="5500" y="3722"/>
                    <a:pt x="6286" y="2405"/>
                    <a:pt x="5016" y="1487"/>
                  </a:cubicBezTo>
                  <a:cubicBezTo>
                    <a:pt x="4526" y="1126"/>
                    <a:pt x="3162" y="0"/>
                    <a:pt x="2332"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5"/>
            <p:cNvSpPr/>
            <p:nvPr/>
          </p:nvSpPr>
          <p:spPr>
            <a:xfrm>
              <a:off x="894025" y="2190500"/>
              <a:ext cx="164025" cy="163175"/>
            </a:xfrm>
            <a:custGeom>
              <a:avLst/>
              <a:gdLst/>
              <a:ahLst/>
              <a:cxnLst/>
              <a:rect l="l" t="t" r="r" b="b"/>
              <a:pathLst>
                <a:path w="6561" h="6527" extrusionOk="0">
                  <a:moveTo>
                    <a:pt x="2700" y="0"/>
                  </a:moveTo>
                  <a:cubicBezTo>
                    <a:pt x="2573" y="0"/>
                    <a:pt x="2451" y="17"/>
                    <a:pt x="2336" y="53"/>
                  </a:cubicBezTo>
                  <a:cubicBezTo>
                    <a:pt x="874" y="475"/>
                    <a:pt x="1310" y="1937"/>
                    <a:pt x="2154" y="2635"/>
                  </a:cubicBezTo>
                  <a:lnTo>
                    <a:pt x="2154" y="2635"/>
                  </a:lnTo>
                  <a:cubicBezTo>
                    <a:pt x="1481" y="3523"/>
                    <a:pt x="789" y="4389"/>
                    <a:pt x="147" y="5281"/>
                  </a:cubicBezTo>
                  <a:cubicBezTo>
                    <a:pt x="1" y="5470"/>
                    <a:pt x="158" y="5644"/>
                    <a:pt x="329" y="5644"/>
                  </a:cubicBezTo>
                  <a:cubicBezTo>
                    <a:pt x="406" y="5644"/>
                    <a:pt x="486" y="5609"/>
                    <a:pt x="543" y="5524"/>
                  </a:cubicBezTo>
                  <a:cubicBezTo>
                    <a:pt x="1242" y="4582"/>
                    <a:pt x="1971" y="3670"/>
                    <a:pt x="2670" y="2758"/>
                  </a:cubicBezTo>
                  <a:cubicBezTo>
                    <a:pt x="2792" y="2637"/>
                    <a:pt x="2762" y="2454"/>
                    <a:pt x="2640" y="2363"/>
                  </a:cubicBezTo>
                  <a:cubicBezTo>
                    <a:pt x="2488" y="2241"/>
                    <a:pt x="2306" y="2150"/>
                    <a:pt x="2154" y="2029"/>
                  </a:cubicBezTo>
                  <a:cubicBezTo>
                    <a:pt x="2214" y="1542"/>
                    <a:pt x="2306" y="1026"/>
                    <a:pt x="2366" y="570"/>
                  </a:cubicBezTo>
                  <a:cubicBezTo>
                    <a:pt x="2446" y="514"/>
                    <a:pt x="2542" y="492"/>
                    <a:pt x="2645" y="492"/>
                  </a:cubicBezTo>
                  <a:cubicBezTo>
                    <a:pt x="2938" y="492"/>
                    <a:pt x="3289" y="670"/>
                    <a:pt x="3491" y="782"/>
                  </a:cubicBezTo>
                  <a:cubicBezTo>
                    <a:pt x="3856" y="965"/>
                    <a:pt x="4190" y="1178"/>
                    <a:pt x="4555" y="1451"/>
                  </a:cubicBezTo>
                  <a:cubicBezTo>
                    <a:pt x="4798" y="1634"/>
                    <a:pt x="5224" y="1877"/>
                    <a:pt x="5406" y="2150"/>
                  </a:cubicBezTo>
                  <a:cubicBezTo>
                    <a:pt x="6135" y="3078"/>
                    <a:pt x="5451" y="3652"/>
                    <a:pt x="4639" y="3652"/>
                  </a:cubicBezTo>
                  <a:cubicBezTo>
                    <a:pt x="4333" y="3652"/>
                    <a:pt x="4008" y="3571"/>
                    <a:pt x="3734" y="3396"/>
                  </a:cubicBezTo>
                  <a:cubicBezTo>
                    <a:pt x="3709" y="3384"/>
                    <a:pt x="3668" y="3377"/>
                    <a:pt x="3622" y="3377"/>
                  </a:cubicBezTo>
                  <a:cubicBezTo>
                    <a:pt x="3558" y="3377"/>
                    <a:pt x="3484" y="3391"/>
                    <a:pt x="3430" y="3427"/>
                  </a:cubicBezTo>
                  <a:cubicBezTo>
                    <a:pt x="2670" y="4308"/>
                    <a:pt x="2002" y="5251"/>
                    <a:pt x="1303" y="6193"/>
                  </a:cubicBezTo>
                  <a:cubicBezTo>
                    <a:pt x="1177" y="6360"/>
                    <a:pt x="1338" y="6527"/>
                    <a:pt x="1511" y="6527"/>
                  </a:cubicBezTo>
                  <a:cubicBezTo>
                    <a:pt x="1590" y="6527"/>
                    <a:pt x="1671" y="6492"/>
                    <a:pt x="1728" y="6406"/>
                  </a:cubicBezTo>
                  <a:cubicBezTo>
                    <a:pt x="2154" y="5798"/>
                    <a:pt x="2579" y="5220"/>
                    <a:pt x="3035" y="4643"/>
                  </a:cubicBezTo>
                  <a:cubicBezTo>
                    <a:pt x="3187" y="4460"/>
                    <a:pt x="3430" y="3974"/>
                    <a:pt x="3673" y="3852"/>
                  </a:cubicBezTo>
                  <a:cubicBezTo>
                    <a:pt x="3711" y="3840"/>
                    <a:pt x="3735" y="3834"/>
                    <a:pt x="3754" y="3834"/>
                  </a:cubicBezTo>
                  <a:cubicBezTo>
                    <a:pt x="3826" y="3834"/>
                    <a:pt x="3809" y="3926"/>
                    <a:pt x="4099" y="4096"/>
                  </a:cubicBezTo>
                  <a:cubicBezTo>
                    <a:pt x="4234" y="4153"/>
                    <a:pt x="4454" y="4175"/>
                    <a:pt x="4667" y="4175"/>
                  </a:cubicBezTo>
                  <a:cubicBezTo>
                    <a:pt x="4790" y="4175"/>
                    <a:pt x="4911" y="4168"/>
                    <a:pt x="5011" y="4156"/>
                  </a:cubicBezTo>
                  <a:cubicBezTo>
                    <a:pt x="6166" y="3944"/>
                    <a:pt x="6561" y="2606"/>
                    <a:pt x="5771" y="1755"/>
                  </a:cubicBezTo>
                  <a:cubicBezTo>
                    <a:pt x="5147" y="1132"/>
                    <a:pt x="3750" y="0"/>
                    <a:pt x="270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4"/>
        <p:cNvGrpSpPr/>
        <p:nvPr/>
      </p:nvGrpSpPr>
      <p:grpSpPr>
        <a:xfrm>
          <a:off x="0" y="0"/>
          <a:ext cx="0" cy="0"/>
          <a:chOff x="0" y="0"/>
          <a:chExt cx="0" cy="0"/>
        </a:xfrm>
      </p:grpSpPr>
      <p:sp>
        <p:nvSpPr>
          <p:cNvPr id="3495" name="Google Shape;3495;p44"/>
          <p:cNvSpPr txBox="1">
            <a:spLocks noGrp="1"/>
          </p:cNvSpPr>
          <p:nvPr>
            <p:ph type="title"/>
          </p:nvPr>
        </p:nvSpPr>
        <p:spPr>
          <a:xfrm>
            <a:off x="381000" y="140225"/>
            <a:ext cx="8881500" cy="17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RETRENCHMENT RATE BY INDUSTRY</a:t>
            </a:r>
            <a:endParaRPr>
              <a:solidFill>
                <a:schemeClr val="accent1"/>
              </a:solidFill>
            </a:endParaRPr>
          </a:p>
        </p:txBody>
      </p:sp>
      <p:sp>
        <p:nvSpPr>
          <p:cNvPr id="3496" name="Google Shape;3496;p44"/>
          <p:cNvSpPr txBox="1"/>
          <p:nvPr/>
        </p:nvSpPr>
        <p:spPr>
          <a:xfrm>
            <a:off x="797150" y="1271950"/>
            <a:ext cx="79998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1000"/>
              </a:spcAft>
              <a:buNone/>
            </a:pPr>
            <a:endParaRPr>
              <a:latin typeface="Nunito"/>
              <a:ea typeface="Nunito"/>
              <a:cs typeface="Nunito"/>
              <a:sym typeface="Nunito"/>
            </a:endParaRPr>
          </a:p>
        </p:txBody>
      </p:sp>
      <p:pic>
        <p:nvPicPr>
          <p:cNvPr id="3497" name="Google Shape;3497;p44"/>
          <p:cNvPicPr preferRelativeResize="0"/>
          <p:nvPr/>
        </p:nvPicPr>
        <p:blipFill rotWithShape="1">
          <a:blip r:embed="rId3">
            <a:alphaModFix/>
          </a:blip>
          <a:srcRect l="4415" t="17026"/>
          <a:stretch/>
        </p:blipFill>
        <p:spPr>
          <a:xfrm>
            <a:off x="5085200" y="1078300"/>
            <a:ext cx="3971800" cy="2153600"/>
          </a:xfrm>
          <a:prstGeom prst="rect">
            <a:avLst/>
          </a:prstGeom>
          <a:noFill/>
          <a:ln>
            <a:noFill/>
          </a:ln>
        </p:spPr>
      </p:pic>
      <p:pic>
        <p:nvPicPr>
          <p:cNvPr id="3498" name="Google Shape;3498;p44"/>
          <p:cNvPicPr preferRelativeResize="0"/>
          <p:nvPr/>
        </p:nvPicPr>
        <p:blipFill rotWithShape="1">
          <a:blip r:embed="rId4">
            <a:alphaModFix/>
          </a:blip>
          <a:srcRect l="7071" t="20204"/>
          <a:stretch/>
        </p:blipFill>
        <p:spPr>
          <a:xfrm>
            <a:off x="76200" y="1048450"/>
            <a:ext cx="4502200" cy="2153600"/>
          </a:xfrm>
          <a:prstGeom prst="rect">
            <a:avLst/>
          </a:prstGeom>
          <a:noFill/>
          <a:ln>
            <a:noFill/>
          </a:ln>
        </p:spPr>
      </p:pic>
      <p:sp>
        <p:nvSpPr>
          <p:cNvPr id="3499" name="Google Shape;3499;p44"/>
          <p:cNvSpPr/>
          <p:nvPr/>
        </p:nvSpPr>
        <p:spPr>
          <a:xfrm>
            <a:off x="4141075" y="2205900"/>
            <a:ext cx="791700" cy="400200"/>
          </a:xfrm>
          <a:prstGeom prst="rightArrow">
            <a:avLst>
              <a:gd name="adj1" fmla="val 50000"/>
              <a:gd name="adj2"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4"/>
          <p:cNvSpPr txBox="1">
            <a:spLocks noGrp="1"/>
          </p:cNvSpPr>
          <p:nvPr>
            <p:ph type="body" idx="4294967295"/>
          </p:nvPr>
        </p:nvSpPr>
        <p:spPr>
          <a:xfrm>
            <a:off x="797150" y="3516125"/>
            <a:ext cx="6779700" cy="5703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Services sector can be further branched out as accomodation and food services</a:t>
            </a:r>
            <a:endParaRPr>
              <a:solidFill>
                <a:srgbClr val="000000"/>
              </a:solidFill>
              <a:latin typeface="Calibri"/>
              <a:ea typeface="Calibri"/>
              <a:cs typeface="Calibri"/>
              <a:sym typeface="Calibri"/>
            </a:endParaRPr>
          </a:p>
          <a:p>
            <a:pPr marL="457200" lvl="0" indent="-317500" algn="l" rtl="0">
              <a:lnSpc>
                <a:spcPct val="115000"/>
              </a:lnSpc>
              <a:spcBef>
                <a:spcPts val="1000"/>
              </a:spcBef>
              <a:spcAft>
                <a:spcPts val="1000"/>
              </a:spcAft>
              <a:buClr>
                <a:srgbClr val="000000"/>
              </a:buClr>
              <a:buSzPts val="1400"/>
              <a:buFont typeface="Calibri"/>
              <a:buChar char="●"/>
            </a:pPr>
            <a:r>
              <a:rPr lang="en">
                <a:solidFill>
                  <a:srgbClr val="000000"/>
                </a:solidFill>
                <a:latin typeface="Calibri"/>
                <a:ea typeface="Calibri"/>
                <a:cs typeface="Calibri"/>
                <a:sym typeface="Calibri"/>
              </a:rPr>
              <a:t>A sharp </a:t>
            </a:r>
            <a:r>
              <a:rPr lang="en" b="1">
                <a:solidFill>
                  <a:srgbClr val="FF0000"/>
                </a:solidFill>
                <a:latin typeface="Calibri"/>
                <a:ea typeface="Calibri"/>
                <a:cs typeface="Calibri"/>
                <a:sym typeface="Calibri"/>
              </a:rPr>
              <a:t>increase</a:t>
            </a:r>
            <a:r>
              <a:rPr lang="en">
                <a:solidFill>
                  <a:srgbClr val="000000"/>
                </a:solidFill>
                <a:latin typeface="Calibri"/>
                <a:ea typeface="Calibri"/>
                <a:cs typeface="Calibri"/>
                <a:sym typeface="Calibri"/>
              </a:rPr>
              <a:t> in retrenchment rate along with STI and TC</a:t>
            </a:r>
            <a:endParaRPr>
              <a:solidFill>
                <a:srgbClr val="000000"/>
              </a:solidFill>
              <a:latin typeface="Calibri"/>
              <a:ea typeface="Calibri"/>
              <a:cs typeface="Calibri"/>
              <a:sym typeface="Calibri"/>
            </a:endParaRPr>
          </a:p>
        </p:txBody>
      </p:sp>
      <p:pic>
        <p:nvPicPr>
          <p:cNvPr id="3501" name="Google Shape;3501;p44"/>
          <p:cNvPicPr preferRelativeResize="0"/>
          <p:nvPr/>
        </p:nvPicPr>
        <p:blipFill>
          <a:blip r:embed="rId5">
            <a:alphaModFix/>
          </a:blip>
          <a:stretch>
            <a:fillRect/>
          </a:stretch>
        </p:blipFill>
        <p:spPr>
          <a:xfrm>
            <a:off x="1412050" y="4448750"/>
            <a:ext cx="394800" cy="394800"/>
          </a:xfrm>
          <a:prstGeom prst="rect">
            <a:avLst/>
          </a:prstGeom>
          <a:noFill/>
          <a:ln>
            <a:noFill/>
          </a:ln>
        </p:spPr>
      </p:pic>
      <p:pic>
        <p:nvPicPr>
          <p:cNvPr id="3502" name="Google Shape;3502;p44"/>
          <p:cNvPicPr preferRelativeResize="0"/>
          <p:nvPr/>
        </p:nvPicPr>
        <p:blipFill>
          <a:blip r:embed="rId6">
            <a:alphaModFix/>
          </a:blip>
          <a:stretch>
            <a:fillRect/>
          </a:stretch>
        </p:blipFill>
        <p:spPr>
          <a:xfrm>
            <a:off x="2156275" y="4486925"/>
            <a:ext cx="971550" cy="476250"/>
          </a:xfrm>
          <a:prstGeom prst="rect">
            <a:avLst/>
          </a:prstGeom>
          <a:noFill/>
          <a:ln>
            <a:noFill/>
          </a:ln>
        </p:spPr>
      </p:pic>
      <p:pic>
        <p:nvPicPr>
          <p:cNvPr id="3503" name="Google Shape;3503;p44"/>
          <p:cNvPicPr preferRelativeResize="0"/>
          <p:nvPr/>
        </p:nvPicPr>
        <p:blipFill>
          <a:blip r:embed="rId6">
            <a:alphaModFix/>
          </a:blip>
          <a:stretch>
            <a:fillRect/>
          </a:stretch>
        </p:blipFill>
        <p:spPr>
          <a:xfrm>
            <a:off x="3245725" y="4486925"/>
            <a:ext cx="971550" cy="476250"/>
          </a:xfrm>
          <a:prstGeom prst="rect">
            <a:avLst/>
          </a:prstGeom>
          <a:noFill/>
          <a:ln>
            <a:noFill/>
          </a:ln>
        </p:spPr>
      </p:pic>
      <p:pic>
        <p:nvPicPr>
          <p:cNvPr id="3504" name="Google Shape;3504;p44"/>
          <p:cNvPicPr preferRelativeResize="0"/>
          <p:nvPr/>
        </p:nvPicPr>
        <p:blipFill>
          <a:blip r:embed="rId7">
            <a:alphaModFix/>
          </a:blip>
          <a:stretch>
            <a:fillRect/>
          </a:stretch>
        </p:blipFill>
        <p:spPr>
          <a:xfrm>
            <a:off x="4020059" y="4476700"/>
            <a:ext cx="394791" cy="400200"/>
          </a:xfrm>
          <a:prstGeom prst="rect">
            <a:avLst/>
          </a:prstGeom>
          <a:noFill/>
          <a:ln>
            <a:noFill/>
          </a:ln>
        </p:spPr>
      </p:pic>
      <p:pic>
        <p:nvPicPr>
          <p:cNvPr id="3505" name="Google Shape;3505;p44"/>
          <p:cNvPicPr preferRelativeResize="0"/>
          <p:nvPr/>
        </p:nvPicPr>
        <p:blipFill>
          <a:blip r:embed="rId8">
            <a:alphaModFix/>
          </a:blip>
          <a:stretch>
            <a:fillRect/>
          </a:stretch>
        </p:blipFill>
        <p:spPr>
          <a:xfrm>
            <a:off x="3889175" y="4476700"/>
            <a:ext cx="4152075" cy="400200"/>
          </a:xfrm>
          <a:prstGeom prst="rect">
            <a:avLst/>
          </a:prstGeom>
          <a:noFill/>
          <a:ln>
            <a:noFill/>
          </a:ln>
        </p:spPr>
      </p:pic>
      <p:pic>
        <p:nvPicPr>
          <p:cNvPr id="3506" name="Google Shape;3506;p44"/>
          <p:cNvPicPr preferRelativeResize="0"/>
          <p:nvPr/>
        </p:nvPicPr>
        <p:blipFill>
          <a:blip r:embed="rId9">
            <a:alphaModFix/>
          </a:blip>
          <a:stretch>
            <a:fillRect/>
          </a:stretch>
        </p:blipFill>
        <p:spPr>
          <a:xfrm>
            <a:off x="6103026" y="4374352"/>
            <a:ext cx="564748" cy="570300"/>
          </a:xfrm>
          <a:prstGeom prst="rect">
            <a:avLst/>
          </a:prstGeom>
          <a:noFill/>
          <a:ln>
            <a:noFill/>
          </a:ln>
        </p:spPr>
      </p:pic>
      <p:pic>
        <p:nvPicPr>
          <p:cNvPr id="3507" name="Google Shape;3507;p44"/>
          <p:cNvPicPr preferRelativeResize="0"/>
          <p:nvPr/>
        </p:nvPicPr>
        <p:blipFill>
          <a:blip r:embed="rId10">
            <a:alphaModFix/>
          </a:blip>
          <a:stretch>
            <a:fillRect/>
          </a:stretch>
        </p:blipFill>
        <p:spPr>
          <a:xfrm>
            <a:off x="2390472" y="4524950"/>
            <a:ext cx="991277" cy="400200"/>
          </a:xfrm>
          <a:prstGeom prst="rect">
            <a:avLst/>
          </a:prstGeom>
          <a:noFill/>
          <a:ln>
            <a:noFill/>
          </a:ln>
        </p:spPr>
      </p:pic>
      <p:pic>
        <p:nvPicPr>
          <p:cNvPr id="3508" name="Google Shape;3508;p44"/>
          <p:cNvPicPr preferRelativeResize="0"/>
          <p:nvPr/>
        </p:nvPicPr>
        <p:blipFill>
          <a:blip r:embed="rId11">
            <a:alphaModFix/>
          </a:blip>
          <a:stretch>
            <a:fillRect/>
          </a:stretch>
        </p:blipFill>
        <p:spPr>
          <a:xfrm>
            <a:off x="1330596" y="4527025"/>
            <a:ext cx="971550" cy="3960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3513" name="Google Shape;3513;p45"/>
          <p:cNvSpPr txBox="1">
            <a:spLocks noGrp="1"/>
          </p:cNvSpPr>
          <p:nvPr>
            <p:ph type="title"/>
          </p:nvPr>
        </p:nvSpPr>
        <p:spPr>
          <a:xfrm>
            <a:off x="749950" y="2000950"/>
            <a:ext cx="5255700" cy="14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VACCINATION</a:t>
            </a:r>
            <a:endParaRPr>
              <a:solidFill>
                <a:schemeClr val="accent1"/>
              </a:solidFill>
            </a:endParaRPr>
          </a:p>
        </p:txBody>
      </p:sp>
      <p:sp>
        <p:nvSpPr>
          <p:cNvPr id="3514" name="Google Shape;3514;p45"/>
          <p:cNvSpPr txBox="1">
            <a:spLocks noGrp="1"/>
          </p:cNvSpPr>
          <p:nvPr>
            <p:ph type="title" idx="2"/>
          </p:nvPr>
        </p:nvSpPr>
        <p:spPr>
          <a:xfrm>
            <a:off x="530325" y="671325"/>
            <a:ext cx="1841700" cy="11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3515" name="Google Shape;3515;p45"/>
          <p:cNvSpPr/>
          <p:nvPr/>
        </p:nvSpPr>
        <p:spPr>
          <a:xfrm>
            <a:off x="679687" y="646573"/>
            <a:ext cx="1542976" cy="1407905"/>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45"/>
          <p:cNvGrpSpPr/>
          <p:nvPr/>
        </p:nvGrpSpPr>
        <p:grpSpPr>
          <a:xfrm rot="-6053499" flipH="1">
            <a:off x="5224186" y="2239237"/>
            <a:ext cx="2436254" cy="1101674"/>
            <a:chOff x="4924450" y="4273375"/>
            <a:chExt cx="1531900" cy="764350"/>
          </a:xfrm>
        </p:grpSpPr>
        <p:sp>
          <p:nvSpPr>
            <p:cNvPr id="3517" name="Google Shape;3517;p45"/>
            <p:cNvSpPr/>
            <p:nvPr/>
          </p:nvSpPr>
          <p:spPr>
            <a:xfrm>
              <a:off x="4924450" y="4273375"/>
              <a:ext cx="351700" cy="166575"/>
            </a:xfrm>
            <a:custGeom>
              <a:avLst/>
              <a:gdLst/>
              <a:ahLst/>
              <a:cxnLst/>
              <a:rect l="l" t="t" r="r" b="b"/>
              <a:pathLst>
                <a:path w="14068" h="6663" extrusionOk="0">
                  <a:moveTo>
                    <a:pt x="394" y="0"/>
                  </a:moveTo>
                  <a:cubicBezTo>
                    <a:pt x="182" y="0"/>
                    <a:pt x="1" y="341"/>
                    <a:pt x="240" y="447"/>
                  </a:cubicBezTo>
                  <a:cubicBezTo>
                    <a:pt x="4678" y="2484"/>
                    <a:pt x="9146" y="4581"/>
                    <a:pt x="13584" y="6648"/>
                  </a:cubicBezTo>
                  <a:cubicBezTo>
                    <a:pt x="13614" y="6658"/>
                    <a:pt x="13643" y="6663"/>
                    <a:pt x="13672" y="6663"/>
                  </a:cubicBezTo>
                  <a:cubicBezTo>
                    <a:pt x="13904" y="6663"/>
                    <a:pt x="14068" y="6358"/>
                    <a:pt x="13797" y="6223"/>
                  </a:cubicBezTo>
                  <a:cubicBezTo>
                    <a:pt x="9359" y="4156"/>
                    <a:pt x="4921" y="2089"/>
                    <a:pt x="484" y="22"/>
                  </a:cubicBezTo>
                  <a:cubicBezTo>
                    <a:pt x="454" y="7"/>
                    <a:pt x="423" y="0"/>
                    <a:pt x="39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5"/>
            <p:cNvSpPr/>
            <p:nvPr/>
          </p:nvSpPr>
          <p:spPr>
            <a:xfrm>
              <a:off x="5246575" y="4409175"/>
              <a:ext cx="93475" cy="74500"/>
            </a:xfrm>
            <a:custGeom>
              <a:avLst/>
              <a:gdLst/>
              <a:ahLst/>
              <a:cxnLst/>
              <a:rect l="l" t="t" r="r" b="b"/>
              <a:pathLst>
                <a:path w="3739" h="2980" extrusionOk="0">
                  <a:moveTo>
                    <a:pt x="730" y="0"/>
                  </a:moveTo>
                  <a:lnTo>
                    <a:pt x="0" y="1581"/>
                  </a:lnTo>
                  <a:cubicBezTo>
                    <a:pt x="517" y="1824"/>
                    <a:pt x="3009" y="2979"/>
                    <a:pt x="3009" y="2979"/>
                  </a:cubicBezTo>
                  <a:cubicBezTo>
                    <a:pt x="3100" y="2797"/>
                    <a:pt x="3739" y="1398"/>
                    <a:pt x="3739" y="1398"/>
                  </a:cubicBezTo>
                  <a:lnTo>
                    <a:pt x="7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5"/>
            <p:cNvSpPr/>
            <p:nvPr/>
          </p:nvSpPr>
          <p:spPr>
            <a:xfrm>
              <a:off x="5241250" y="4402825"/>
              <a:ext cx="105650" cy="87350"/>
            </a:xfrm>
            <a:custGeom>
              <a:avLst/>
              <a:gdLst/>
              <a:ahLst/>
              <a:cxnLst/>
              <a:rect l="l" t="t" r="r" b="b"/>
              <a:pathLst>
                <a:path w="4226" h="3494" extrusionOk="0">
                  <a:moveTo>
                    <a:pt x="1133" y="584"/>
                  </a:moveTo>
                  <a:cubicBezTo>
                    <a:pt x="1973" y="974"/>
                    <a:pt x="2850" y="1367"/>
                    <a:pt x="3688" y="1780"/>
                  </a:cubicBezTo>
                  <a:lnTo>
                    <a:pt x="3688" y="1780"/>
                  </a:lnTo>
                  <a:cubicBezTo>
                    <a:pt x="3513" y="2169"/>
                    <a:pt x="3337" y="2547"/>
                    <a:pt x="3162" y="2937"/>
                  </a:cubicBezTo>
                  <a:lnTo>
                    <a:pt x="3162" y="2937"/>
                  </a:lnTo>
                  <a:cubicBezTo>
                    <a:pt x="2327" y="2550"/>
                    <a:pt x="1453" y="2160"/>
                    <a:pt x="597" y="1750"/>
                  </a:cubicBezTo>
                  <a:lnTo>
                    <a:pt x="597" y="1750"/>
                  </a:lnTo>
                  <a:cubicBezTo>
                    <a:pt x="776" y="1365"/>
                    <a:pt x="954" y="968"/>
                    <a:pt x="1133" y="584"/>
                  </a:cubicBezTo>
                  <a:close/>
                  <a:moveTo>
                    <a:pt x="929" y="0"/>
                  </a:moveTo>
                  <a:cubicBezTo>
                    <a:pt x="861" y="0"/>
                    <a:pt x="798" y="39"/>
                    <a:pt x="760" y="133"/>
                  </a:cubicBezTo>
                  <a:cubicBezTo>
                    <a:pt x="517" y="649"/>
                    <a:pt x="274" y="1197"/>
                    <a:pt x="31" y="1713"/>
                  </a:cubicBezTo>
                  <a:cubicBezTo>
                    <a:pt x="0" y="1835"/>
                    <a:pt x="0" y="1987"/>
                    <a:pt x="122" y="2078"/>
                  </a:cubicBezTo>
                  <a:cubicBezTo>
                    <a:pt x="1095" y="2534"/>
                    <a:pt x="2128" y="2959"/>
                    <a:pt x="3101" y="3476"/>
                  </a:cubicBezTo>
                  <a:cubicBezTo>
                    <a:pt x="3141" y="3486"/>
                    <a:pt x="3185" y="3493"/>
                    <a:pt x="3229" y="3493"/>
                  </a:cubicBezTo>
                  <a:cubicBezTo>
                    <a:pt x="3317" y="3493"/>
                    <a:pt x="3405" y="3466"/>
                    <a:pt x="3465" y="3385"/>
                  </a:cubicBezTo>
                  <a:cubicBezTo>
                    <a:pt x="3678" y="2868"/>
                    <a:pt x="3952" y="2321"/>
                    <a:pt x="4165" y="1804"/>
                  </a:cubicBezTo>
                  <a:cubicBezTo>
                    <a:pt x="4225" y="1683"/>
                    <a:pt x="4225" y="1531"/>
                    <a:pt x="4104" y="1470"/>
                  </a:cubicBezTo>
                  <a:cubicBezTo>
                    <a:pt x="3101" y="1014"/>
                    <a:pt x="2098" y="558"/>
                    <a:pt x="1095" y="42"/>
                  </a:cubicBezTo>
                  <a:cubicBezTo>
                    <a:pt x="1074" y="35"/>
                    <a:pt x="1054" y="30"/>
                    <a:pt x="1034" y="28"/>
                  </a:cubicBezTo>
                  <a:lnTo>
                    <a:pt x="1034" y="28"/>
                  </a:lnTo>
                  <a:cubicBezTo>
                    <a:pt x="1000" y="10"/>
                    <a:pt x="964" y="0"/>
                    <a:pt x="929"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5"/>
            <p:cNvSpPr/>
            <p:nvPr/>
          </p:nvSpPr>
          <p:spPr>
            <a:xfrm>
              <a:off x="5286850" y="4405375"/>
              <a:ext cx="119325" cy="131475"/>
            </a:xfrm>
            <a:custGeom>
              <a:avLst/>
              <a:gdLst/>
              <a:ahLst/>
              <a:cxnLst/>
              <a:rect l="l" t="t" r="r" b="b"/>
              <a:pathLst>
                <a:path w="4773" h="5259" extrusionOk="0">
                  <a:moveTo>
                    <a:pt x="1793" y="0"/>
                  </a:moveTo>
                  <a:lnTo>
                    <a:pt x="0" y="3861"/>
                  </a:lnTo>
                  <a:cubicBezTo>
                    <a:pt x="486" y="4104"/>
                    <a:pt x="3009" y="5259"/>
                    <a:pt x="3009" y="5259"/>
                  </a:cubicBezTo>
                  <a:cubicBezTo>
                    <a:pt x="3192" y="4833"/>
                    <a:pt x="4772" y="1398"/>
                    <a:pt x="4772" y="1398"/>
                  </a:cubicBezTo>
                  <a:lnTo>
                    <a:pt x="1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5"/>
            <p:cNvSpPr/>
            <p:nvPr/>
          </p:nvSpPr>
          <p:spPr>
            <a:xfrm>
              <a:off x="5280750" y="4398725"/>
              <a:ext cx="132250" cy="143875"/>
            </a:xfrm>
            <a:custGeom>
              <a:avLst/>
              <a:gdLst/>
              <a:ahLst/>
              <a:cxnLst/>
              <a:rect l="l" t="t" r="r" b="b"/>
              <a:pathLst>
                <a:path w="5290" h="5755" extrusionOk="0">
                  <a:moveTo>
                    <a:pt x="2194" y="561"/>
                  </a:moveTo>
                  <a:cubicBezTo>
                    <a:pt x="3047" y="949"/>
                    <a:pt x="3899" y="1339"/>
                    <a:pt x="4752" y="1749"/>
                  </a:cubicBezTo>
                  <a:lnTo>
                    <a:pt x="4752" y="1749"/>
                  </a:lnTo>
                  <a:cubicBezTo>
                    <a:pt x="4211" y="2887"/>
                    <a:pt x="3672" y="4047"/>
                    <a:pt x="3156" y="5185"/>
                  </a:cubicBezTo>
                  <a:lnTo>
                    <a:pt x="3156" y="5185"/>
                  </a:lnTo>
                  <a:cubicBezTo>
                    <a:pt x="2302" y="4799"/>
                    <a:pt x="1432" y="4410"/>
                    <a:pt x="603" y="4001"/>
                  </a:cubicBezTo>
                  <a:lnTo>
                    <a:pt x="603" y="4001"/>
                  </a:lnTo>
                  <a:cubicBezTo>
                    <a:pt x="1143" y="2848"/>
                    <a:pt x="1702" y="1715"/>
                    <a:pt x="2194" y="561"/>
                  </a:cubicBezTo>
                  <a:close/>
                  <a:moveTo>
                    <a:pt x="1991" y="0"/>
                  </a:moveTo>
                  <a:cubicBezTo>
                    <a:pt x="1923" y="0"/>
                    <a:pt x="1861" y="33"/>
                    <a:pt x="1825" y="114"/>
                  </a:cubicBezTo>
                  <a:cubicBezTo>
                    <a:pt x="1217" y="1391"/>
                    <a:pt x="609" y="2698"/>
                    <a:pt x="62" y="3975"/>
                  </a:cubicBezTo>
                  <a:cubicBezTo>
                    <a:pt x="1" y="4096"/>
                    <a:pt x="1" y="4248"/>
                    <a:pt x="122" y="4309"/>
                  </a:cubicBezTo>
                  <a:cubicBezTo>
                    <a:pt x="1126" y="4765"/>
                    <a:pt x="2129" y="5221"/>
                    <a:pt x="3132" y="5737"/>
                  </a:cubicBezTo>
                  <a:cubicBezTo>
                    <a:pt x="3172" y="5748"/>
                    <a:pt x="3216" y="5754"/>
                    <a:pt x="3259" y="5754"/>
                  </a:cubicBezTo>
                  <a:cubicBezTo>
                    <a:pt x="3344" y="5754"/>
                    <a:pt x="3425" y="5727"/>
                    <a:pt x="3466" y="5646"/>
                  </a:cubicBezTo>
                  <a:cubicBezTo>
                    <a:pt x="4074" y="4370"/>
                    <a:pt x="4682" y="3063"/>
                    <a:pt x="5259" y="1786"/>
                  </a:cubicBezTo>
                  <a:cubicBezTo>
                    <a:pt x="5290" y="1664"/>
                    <a:pt x="5290" y="1513"/>
                    <a:pt x="5168" y="1421"/>
                  </a:cubicBezTo>
                  <a:cubicBezTo>
                    <a:pt x="4195" y="965"/>
                    <a:pt x="3162" y="509"/>
                    <a:pt x="2189" y="23"/>
                  </a:cubicBezTo>
                  <a:cubicBezTo>
                    <a:pt x="2154" y="7"/>
                    <a:pt x="2118" y="0"/>
                    <a:pt x="2084" y="0"/>
                  </a:cubicBezTo>
                  <a:cubicBezTo>
                    <a:pt x="2068" y="0"/>
                    <a:pt x="2052" y="2"/>
                    <a:pt x="2036" y="5"/>
                  </a:cubicBezTo>
                  <a:lnTo>
                    <a:pt x="2036" y="5"/>
                  </a:lnTo>
                  <a:cubicBezTo>
                    <a:pt x="2021" y="2"/>
                    <a:pt x="2006" y="0"/>
                    <a:pt x="199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5"/>
            <p:cNvSpPr/>
            <p:nvPr/>
          </p:nvSpPr>
          <p:spPr>
            <a:xfrm>
              <a:off x="5340025" y="4393975"/>
              <a:ext cx="840475" cy="537275"/>
            </a:xfrm>
            <a:custGeom>
              <a:avLst/>
              <a:gdLst/>
              <a:ahLst/>
              <a:cxnLst/>
              <a:rect l="l" t="t" r="r" b="b"/>
              <a:pathLst>
                <a:path w="33619" h="21491" extrusionOk="0">
                  <a:moveTo>
                    <a:pt x="3496" y="0"/>
                  </a:moveTo>
                  <a:lnTo>
                    <a:pt x="1" y="7508"/>
                  </a:lnTo>
                  <a:cubicBezTo>
                    <a:pt x="4803" y="9757"/>
                    <a:pt x="30123" y="21490"/>
                    <a:pt x="30123" y="21490"/>
                  </a:cubicBezTo>
                  <a:cubicBezTo>
                    <a:pt x="30488" y="20669"/>
                    <a:pt x="33618" y="13982"/>
                    <a:pt x="33618" y="13982"/>
                  </a:cubicBezTo>
                  <a:lnTo>
                    <a:pt x="3496" y="0"/>
                  </a:lnTo>
                  <a:close/>
                </a:path>
              </a:pathLst>
            </a:custGeom>
            <a:solidFill>
              <a:srgbClr val="DDE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5"/>
            <p:cNvSpPr/>
            <p:nvPr/>
          </p:nvSpPr>
          <p:spPr>
            <a:xfrm>
              <a:off x="5333950" y="4387950"/>
              <a:ext cx="853375" cy="549800"/>
            </a:xfrm>
            <a:custGeom>
              <a:avLst/>
              <a:gdLst/>
              <a:ahLst/>
              <a:cxnLst/>
              <a:rect l="l" t="t" r="r" b="b"/>
              <a:pathLst>
                <a:path w="34135" h="21992" extrusionOk="0">
                  <a:moveTo>
                    <a:pt x="3848" y="547"/>
                  </a:moveTo>
                  <a:lnTo>
                    <a:pt x="3848" y="547"/>
                  </a:lnTo>
                  <a:cubicBezTo>
                    <a:pt x="13508" y="5044"/>
                    <a:pt x="23168" y="9482"/>
                    <a:pt x="32828" y="13980"/>
                  </a:cubicBezTo>
                  <a:cubicBezTo>
                    <a:pt x="33071" y="14102"/>
                    <a:pt x="33314" y="14163"/>
                    <a:pt x="33557" y="14315"/>
                  </a:cubicBezTo>
                  <a:cubicBezTo>
                    <a:pt x="33571" y="14323"/>
                    <a:pt x="33584" y="14331"/>
                    <a:pt x="33596" y="14339"/>
                  </a:cubicBezTo>
                  <a:lnTo>
                    <a:pt x="33596" y="14339"/>
                  </a:lnTo>
                  <a:cubicBezTo>
                    <a:pt x="33503" y="14743"/>
                    <a:pt x="33138" y="15240"/>
                    <a:pt x="32980" y="15530"/>
                  </a:cubicBezTo>
                  <a:cubicBezTo>
                    <a:pt x="32554" y="16442"/>
                    <a:pt x="32159" y="17324"/>
                    <a:pt x="31734" y="18236"/>
                  </a:cubicBezTo>
                  <a:cubicBezTo>
                    <a:pt x="31399" y="18995"/>
                    <a:pt x="31035" y="19755"/>
                    <a:pt x="30670" y="20485"/>
                  </a:cubicBezTo>
                  <a:cubicBezTo>
                    <a:pt x="30534" y="20783"/>
                    <a:pt x="30134" y="21394"/>
                    <a:pt x="30327" y="21460"/>
                  </a:cubicBezTo>
                  <a:lnTo>
                    <a:pt x="30327" y="21460"/>
                  </a:lnTo>
                  <a:cubicBezTo>
                    <a:pt x="29921" y="21422"/>
                    <a:pt x="29153" y="20898"/>
                    <a:pt x="28846" y="20758"/>
                  </a:cubicBezTo>
                  <a:cubicBezTo>
                    <a:pt x="22341" y="17749"/>
                    <a:pt x="15898" y="14740"/>
                    <a:pt x="9393" y="11731"/>
                  </a:cubicBezTo>
                  <a:cubicBezTo>
                    <a:pt x="7630" y="10910"/>
                    <a:pt x="5867" y="10120"/>
                    <a:pt x="4104" y="9269"/>
                  </a:cubicBezTo>
                  <a:cubicBezTo>
                    <a:pt x="3071" y="8813"/>
                    <a:pt x="1399" y="8357"/>
                    <a:pt x="548" y="7627"/>
                  </a:cubicBezTo>
                  <a:cubicBezTo>
                    <a:pt x="578" y="7415"/>
                    <a:pt x="791" y="7111"/>
                    <a:pt x="882" y="6868"/>
                  </a:cubicBezTo>
                  <a:cubicBezTo>
                    <a:pt x="1308" y="6017"/>
                    <a:pt x="1672" y="5135"/>
                    <a:pt x="2098" y="4284"/>
                  </a:cubicBezTo>
                  <a:cubicBezTo>
                    <a:pt x="2681" y="3059"/>
                    <a:pt x="3265" y="1777"/>
                    <a:pt x="3848" y="547"/>
                  </a:cubicBezTo>
                  <a:close/>
                  <a:moveTo>
                    <a:pt x="3698" y="1"/>
                  </a:moveTo>
                  <a:cubicBezTo>
                    <a:pt x="3629" y="1"/>
                    <a:pt x="3564" y="36"/>
                    <a:pt x="3526" y="120"/>
                  </a:cubicBezTo>
                  <a:cubicBezTo>
                    <a:pt x="2371" y="2612"/>
                    <a:pt x="1216" y="5135"/>
                    <a:pt x="31" y="7627"/>
                  </a:cubicBezTo>
                  <a:cubicBezTo>
                    <a:pt x="1" y="7749"/>
                    <a:pt x="1" y="7901"/>
                    <a:pt x="122" y="7992"/>
                  </a:cubicBezTo>
                  <a:cubicBezTo>
                    <a:pt x="10153" y="12643"/>
                    <a:pt x="20214" y="17293"/>
                    <a:pt x="30244" y="21974"/>
                  </a:cubicBezTo>
                  <a:cubicBezTo>
                    <a:pt x="30285" y="21984"/>
                    <a:pt x="30329" y="21991"/>
                    <a:pt x="30372" y="21991"/>
                  </a:cubicBezTo>
                  <a:cubicBezTo>
                    <a:pt x="30457" y="21991"/>
                    <a:pt x="30538" y="21964"/>
                    <a:pt x="30579" y="21883"/>
                  </a:cubicBezTo>
                  <a:cubicBezTo>
                    <a:pt x="31764" y="19391"/>
                    <a:pt x="32919" y="16868"/>
                    <a:pt x="34074" y="14375"/>
                  </a:cubicBezTo>
                  <a:cubicBezTo>
                    <a:pt x="34135" y="14254"/>
                    <a:pt x="34135" y="14102"/>
                    <a:pt x="34013" y="14011"/>
                  </a:cubicBezTo>
                  <a:cubicBezTo>
                    <a:pt x="25229" y="9968"/>
                    <a:pt x="16505" y="5895"/>
                    <a:pt x="7721" y="1822"/>
                  </a:cubicBezTo>
                  <a:cubicBezTo>
                    <a:pt x="6414" y="1214"/>
                    <a:pt x="5168" y="637"/>
                    <a:pt x="3891" y="29"/>
                  </a:cubicBezTo>
                  <a:cubicBezTo>
                    <a:pt x="3862" y="19"/>
                    <a:pt x="3832" y="14"/>
                    <a:pt x="3803" y="14"/>
                  </a:cubicBezTo>
                  <a:cubicBezTo>
                    <a:pt x="3794" y="14"/>
                    <a:pt x="3785" y="15"/>
                    <a:pt x="3777" y="15"/>
                  </a:cubicBezTo>
                  <a:lnTo>
                    <a:pt x="3777" y="15"/>
                  </a:lnTo>
                  <a:cubicBezTo>
                    <a:pt x="3751" y="6"/>
                    <a:pt x="3724" y="1"/>
                    <a:pt x="369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5"/>
            <p:cNvSpPr/>
            <p:nvPr/>
          </p:nvSpPr>
          <p:spPr>
            <a:xfrm>
              <a:off x="5368150" y="4422075"/>
              <a:ext cx="531175" cy="364025"/>
            </a:xfrm>
            <a:custGeom>
              <a:avLst/>
              <a:gdLst/>
              <a:ahLst/>
              <a:cxnLst/>
              <a:rect l="l" t="t" r="r" b="b"/>
              <a:pathLst>
                <a:path w="21247" h="14561" extrusionOk="0">
                  <a:moveTo>
                    <a:pt x="2797" y="1"/>
                  </a:moveTo>
                  <a:lnTo>
                    <a:pt x="0" y="6019"/>
                  </a:lnTo>
                  <a:cubicBezTo>
                    <a:pt x="2979" y="7387"/>
                    <a:pt x="18481" y="14560"/>
                    <a:pt x="18481" y="14560"/>
                  </a:cubicBezTo>
                  <a:cubicBezTo>
                    <a:pt x="18785" y="13922"/>
                    <a:pt x="21247" y="8542"/>
                    <a:pt x="21247" y="8542"/>
                  </a:cubicBezTo>
                  <a:lnTo>
                    <a:pt x="2797"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5"/>
            <p:cNvSpPr/>
            <p:nvPr/>
          </p:nvSpPr>
          <p:spPr>
            <a:xfrm>
              <a:off x="5869675" y="4699450"/>
              <a:ext cx="525875" cy="271300"/>
            </a:xfrm>
            <a:custGeom>
              <a:avLst/>
              <a:gdLst/>
              <a:ahLst/>
              <a:cxnLst/>
              <a:rect l="l" t="t" r="r" b="b"/>
              <a:pathLst>
                <a:path w="21035" h="10852" extrusionOk="0">
                  <a:moveTo>
                    <a:pt x="669" y="0"/>
                  </a:moveTo>
                  <a:lnTo>
                    <a:pt x="1" y="1399"/>
                  </a:lnTo>
                  <a:cubicBezTo>
                    <a:pt x="3283" y="2918"/>
                    <a:pt x="20366" y="10852"/>
                    <a:pt x="20366" y="10852"/>
                  </a:cubicBezTo>
                  <a:cubicBezTo>
                    <a:pt x="20457" y="10730"/>
                    <a:pt x="21034" y="9453"/>
                    <a:pt x="21034" y="9453"/>
                  </a:cubicBezTo>
                  <a:lnTo>
                    <a:pt x="669" y="0"/>
                  </a:lnTo>
                  <a:close/>
                </a:path>
              </a:pathLst>
            </a:custGeom>
            <a:solidFill>
              <a:srgbClr val="7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5"/>
            <p:cNvSpPr/>
            <p:nvPr/>
          </p:nvSpPr>
          <p:spPr>
            <a:xfrm>
              <a:off x="5862825" y="4693100"/>
              <a:ext cx="538050" cy="284150"/>
            </a:xfrm>
            <a:custGeom>
              <a:avLst/>
              <a:gdLst/>
              <a:ahLst/>
              <a:cxnLst/>
              <a:rect l="l" t="t" r="r" b="b"/>
              <a:pathLst>
                <a:path w="21522" h="11366" extrusionOk="0">
                  <a:moveTo>
                    <a:pt x="1079" y="616"/>
                  </a:moveTo>
                  <a:cubicBezTo>
                    <a:pt x="6801" y="3252"/>
                    <a:pt x="12579" y="5918"/>
                    <a:pt x="18299" y="8613"/>
                  </a:cubicBezTo>
                  <a:cubicBezTo>
                    <a:pt x="18980" y="8939"/>
                    <a:pt x="20412" y="9294"/>
                    <a:pt x="20991" y="9874"/>
                  </a:cubicBezTo>
                  <a:lnTo>
                    <a:pt x="20991" y="9874"/>
                  </a:lnTo>
                  <a:cubicBezTo>
                    <a:pt x="20886" y="10168"/>
                    <a:pt x="20620" y="10717"/>
                    <a:pt x="20508" y="10843"/>
                  </a:cubicBezTo>
                  <a:lnTo>
                    <a:pt x="20508" y="10843"/>
                  </a:lnTo>
                  <a:cubicBezTo>
                    <a:pt x="20357" y="10794"/>
                    <a:pt x="20166" y="10662"/>
                    <a:pt x="20093" y="10589"/>
                  </a:cubicBezTo>
                  <a:cubicBezTo>
                    <a:pt x="16688" y="9008"/>
                    <a:pt x="13314" y="7428"/>
                    <a:pt x="9940" y="5878"/>
                  </a:cubicBezTo>
                  <a:cubicBezTo>
                    <a:pt x="7722" y="4844"/>
                    <a:pt x="5533" y="3841"/>
                    <a:pt x="3375" y="2838"/>
                  </a:cubicBezTo>
                  <a:cubicBezTo>
                    <a:pt x="2615" y="2504"/>
                    <a:pt x="1855" y="2169"/>
                    <a:pt x="1095" y="1774"/>
                  </a:cubicBezTo>
                  <a:cubicBezTo>
                    <a:pt x="1004" y="1744"/>
                    <a:pt x="822" y="1653"/>
                    <a:pt x="730" y="1622"/>
                  </a:cubicBezTo>
                  <a:cubicBezTo>
                    <a:pt x="707" y="1599"/>
                    <a:pt x="687" y="1582"/>
                    <a:pt x="669" y="1570"/>
                  </a:cubicBezTo>
                  <a:lnTo>
                    <a:pt x="669" y="1570"/>
                  </a:lnTo>
                  <a:cubicBezTo>
                    <a:pt x="669" y="1567"/>
                    <a:pt x="670" y="1564"/>
                    <a:pt x="670" y="1561"/>
                  </a:cubicBezTo>
                  <a:cubicBezTo>
                    <a:pt x="694" y="1268"/>
                    <a:pt x="915" y="917"/>
                    <a:pt x="1079" y="616"/>
                  </a:cubicBezTo>
                  <a:close/>
                  <a:moveTo>
                    <a:pt x="895" y="0"/>
                  </a:moveTo>
                  <a:cubicBezTo>
                    <a:pt x="820" y="0"/>
                    <a:pt x="747" y="39"/>
                    <a:pt x="700" y="133"/>
                  </a:cubicBezTo>
                  <a:cubicBezTo>
                    <a:pt x="487" y="589"/>
                    <a:pt x="275" y="1105"/>
                    <a:pt x="62" y="1561"/>
                  </a:cubicBezTo>
                  <a:cubicBezTo>
                    <a:pt x="1" y="1653"/>
                    <a:pt x="1" y="1805"/>
                    <a:pt x="123" y="1896"/>
                  </a:cubicBezTo>
                  <a:cubicBezTo>
                    <a:pt x="6931" y="5026"/>
                    <a:pt x="13709" y="8188"/>
                    <a:pt x="20488" y="11349"/>
                  </a:cubicBezTo>
                  <a:cubicBezTo>
                    <a:pt x="20528" y="11359"/>
                    <a:pt x="20572" y="11366"/>
                    <a:pt x="20616" y="11366"/>
                  </a:cubicBezTo>
                  <a:cubicBezTo>
                    <a:pt x="20704" y="11366"/>
                    <a:pt x="20792" y="11339"/>
                    <a:pt x="20852" y="11258"/>
                  </a:cubicBezTo>
                  <a:cubicBezTo>
                    <a:pt x="21065" y="10802"/>
                    <a:pt x="21248" y="10315"/>
                    <a:pt x="21491" y="9859"/>
                  </a:cubicBezTo>
                  <a:cubicBezTo>
                    <a:pt x="21521" y="9738"/>
                    <a:pt x="21521" y="9586"/>
                    <a:pt x="21400" y="9525"/>
                  </a:cubicBezTo>
                  <a:cubicBezTo>
                    <a:pt x="14648" y="6376"/>
                    <a:pt x="7897" y="3228"/>
                    <a:pt x="1116" y="109"/>
                  </a:cubicBezTo>
                  <a:lnTo>
                    <a:pt x="1116" y="109"/>
                  </a:lnTo>
                  <a:cubicBezTo>
                    <a:pt x="1057" y="43"/>
                    <a:pt x="974" y="0"/>
                    <a:pt x="895"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5"/>
            <p:cNvSpPr/>
            <p:nvPr/>
          </p:nvSpPr>
          <p:spPr>
            <a:xfrm>
              <a:off x="5818775" y="4615850"/>
              <a:ext cx="117800" cy="202175"/>
            </a:xfrm>
            <a:custGeom>
              <a:avLst/>
              <a:gdLst/>
              <a:ahLst/>
              <a:cxnLst/>
              <a:rect l="l" t="t" r="r" b="b"/>
              <a:pathLst>
                <a:path w="4712" h="8087" extrusionOk="0">
                  <a:moveTo>
                    <a:pt x="3496" y="1"/>
                  </a:moveTo>
                  <a:lnTo>
                    <a:pt x="0" y="7539"/>
                  </a:lnTo>
                  <a:cubicBezTo>
                    <a:pt x="182" y="7600"/>
                    <a:pt x="1216" y="8086"/>
                    <a:pt x="1216" y="8086"/>
                  </a:cubicBezTo>
                  <a:cubicBezTo>
                    <a:pt x="1581" y="7265"/>
                    <a:pt x="4711" y="578"/>
                    <a:pt x="4711" y="578"/>
                  </a:cubicBezTo>
                  <a:lnTo>
                    <a:pt x="3496" y="1"/>
                  </a:lnTo>
                  <a:close/>
                </a:path>
              </a:pathLst>
            </a:custGeom>
            <a:solidFill>
              <a:srgbClr val="7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5"/>
            <p:cNvSpPr/>
            <p:nvPr/>
          </p:nvSpPr>
          <p:spPr>
            <a:xfrm>
              <a:off x="5811925" y="4610175"/>
              <a:ext cx="129975" cy="214350"/>
            </a:xfrm>
            <a:custGeom>
              <a:avLst/>
              <a:gdLst/>
              <a:ahLst/>
              <a:cxnLst/>
              <a:rect l="l" t="t" r="r" b="b"/>
              <a:pathLst>
                <a:path w="5199" h="8574" extrusionOk="0">
                  <a:moveTo>
                    <a:pt x="3866" y="567"/>
                  </a:moveTo>
                  <a:cubicBezTo>
                    <a:pt x="4126" y="680"/>
                    <a:pt x="4404" y="795"/>
                    <a:pt x="4654" y="926"/>
                  </a:cubicBezTo>
                  <a:lnTo>
                    <a:pt x="4654" y="926"/>
                  </a:lnTo>
                  <a:cubicBezTo>
                    <a:pt x="4644" y="945"/>
                    <a:pt x="4633" y="965"/>
                    <a:pt x="4621" y="988"/>
                  </a:cubicBezTo>
                  <a:cubicBezTo>
                    <a:pt x="4225" y="1748"/>
                    <a:pt x="3922" y="2599"/>
                    <a:pt x="3526" y="3389"/>
                  </a:cubicBezTo>
                  <a:cubicBezTo>
                    <a:pt x="3040" y="4422"/>
                    <a:pt x="2584" y="5426"/>
                    <a:pt x="2098" y="6489"/>
                  </a:cubicBezTo>
                  <a:cubicBezTo>
                    <a:pt x="1885" y="6884"/>
                    <a:pt x="1703" y="7249"/>
                    <a:pt x="1551" y="7644"/>
                  </a:cubicBezTo>
                  <a:cubicBezTo>
                    <a:pt x="1520" y="7766"/>
                    <a:pt x="1459" y="7948"/>
                    <a:pt x="1368" y="8009"/>
                  </a:cubicBezTo>
                  <a:cubicBezTo>
                    <a:pt x="1367" y="8011"/>
                    <a:pt x="1365" y="8013"/>
                    <a:pt x="1364" y="8014"/>
                  </a:cubicBezTo>
                  <a:lnTo>
                    <a:pt x="1364" y="8014"/>
                  </a:lnTo>
                  <a:cubicBezTo>
                    <a:pt x="1356" y="8013"/>
                    <a:pt x="1347" y="8011"/>
                    <a:pt x="1338" y="8009"/>
                  </a:cubicBezTo>
                  <a:cubicBezTo>
                    <a:pt x="1138" y="7965"/>
                    <a:pt x="710" y="7692"/>
                    <a:pt x="542" y="7692"/>
                  </a:cubicBezTo>
                  <a:cubicBezTo>
                    <a:pt x="531" y="7692"/>
                    <a:pt x="522" y="7693"/>
                    <a:pt x="513" y="7696"/>
                  </a:cubicBezTo>
                  <a:lnTo>
                    <a:pt x="513" y="7696"/>
                  </a:lnTo>
                  <a:cubicBezTo>
                    <a:pt x="580" y="7538"/>
                    <a:pt x="738" y="7317"/>
                    <a:pt x="760" y="7249"/>
                  </a:cubicBezTo>
                  <a:cubicBezTo>
                    <a:pt x="1125" y="6429"/>
                    <a:pt x="1551" y="5547"/>
                    <a:pt x="1946" y="4726"/>
                  </a:cubicBezTo>
                  <a:cubicBezTo>
                    <a:pt x="2586" y="3330"/>
                    <a:pt x="3226" y="1961"/>
                    <a:pt x="3866" y="567"/>
                  </a:cubicBezTo>
                  <a:close/>
                  <a:moveTo>
                    <a:pt x="3717" y="1"/>
                  </a:moveTo>
                  <a:cubicBezTo>
                    <a:pt x="3644" y="1"/>
                    <a:pt x="3573" y="32"/>
                    <a:pt x="3526" y="106"/>
                  </a:cubicBezTo>
                  <a:cubicBezTo>
                    <a:pt x="2371" y="2629"/>
                    <a:pt x="1216" y="5122"/>
                    <a:pt x="31" y="7644"/>
                  </a:cubicBezTo>
                  <a:cubicBezTo>
                    <a:pt x="0" y="7766"/>
                    <a:pt x="0" y="7918"/>
                    <a:pt x="122" y="7979"/>
                  </a:cubicBezTo>
                  <a:cubicBezTo>
                    <a:pt x="548" y="8161"/>
                    <a:pt x="943" y="8374"/>
                    <a:pt x="1338" y="8556"/>
                  </a:cubicBezTo>
                  <a:cubicBezTo>
                    <a:pt x="1378" y="8566"/>
                    <a:pt x="1422" y="8573"/>
                    <a:pt x="1465" y="8573"/>
                  </a:cubicBezTo>
                  <a:cubicBezTo>
                    <a:pt x="1551" y="8573"/>
                    <a:pt x="1632" y="8546"/>
                    <a:pt x="1672" y="8465"/>
                  </a:cubicBezTo>
                  <a:cubicBezTo>
                    <a:pt x="2858" y="5973"/>
                    <a:pt x="3982" y="3450"/>
                    <a:pt x="5168" y="957"/>
                  </a:cubicBezTo>
                  <a:cubicBezTo>
                    <a:pt x="5198" y="836"/>
                    <a:pt x="5198" y="684"/>
                    <a:pt x="5107" y="623"/>
                  </a:cubicBezTo>
                  <a:cubicBezTo>
                    <a:pt x="4681" y="410"/>
                    <a:pt x="4256" y="228"/>
                    <a:pt x="3891" y="45"/>
                  </a:cubicBezTo>
                  <a:cubicBezTo>
                    <a:pt x="3871" y="37"/>
                    <a:pt x="3852" y="31"/>
                    <a:pt x="3832" y="27"/>
                  </a:cubicBezTo>
                  <a:lnTo>
                    <a:pt x="3832" y="27"/>
                  </a:lnTo>
                  <a:cubicBezTo>
                    <a:pt x="3796" y="10"/>
                    <a:pt x="3756" y="1"/>
                    <a:pt x="371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5"/>
            <p:cNvSpPr/>
            <p:nvPr/>
          </p:nvSpPr>
          <p:spPr>
            <a:xfrm>
              <a:off x="6328650" y="4874100"/>
              <a:ext cx="122375" cy="158525"/>
            </a:xfrm>
            <a:custGeom>
              <a:avLst/>
              <a:gdLst/>
              <a:ahLst/>
              <a:cxnLst/>
              <a:rect l="l" t="t" r="r" b="b"/>
              <a:pathLst>
                <a:path w="4895" h="6341" extrusionOk="0">
                  <a:moveTo>
                    <a:pt x="3185" y="0"/>
                  </a:moveTo>
                  <a:cubicBezTo>
                    <a:pt x="2714" y="0"/>
                    <a:pt x="2426" y="665"/>
                    <a:pt x="1490" y="2771"/>
                  </a:cubicBezTo>
                  <a:cubicBezTo>
                    <a:pt x="791" y="4382"/>
                    <a:pt x="1" y="5750"/>
                    <a:pt x="700" y="6054"/>
                  </a:cubicBezTo>
                  <a:cubicBezTo>
                    <a:pt x="1092" y="6238"/>
                    <a:pt x="1365" y="6341"/>
                    <a:pt x="1578" y="6341"/>
                  </a:cubicBezTo>
                  <a:cubicBezTo>
                    <a:pt x="2143" y="6341"/>
                    <a:pt x="2293" y="5619"/>
                    <a:pt x="3131" y="3744"/>
                  </a:cubicBezTo>
                  <a:cubicBezTo>
                    <a:pt x="4378" y="887"/>
                    <a:pt x="4894" y="704"/>
                    <a:pt x="3678" y="157"/>
                  </a:cubicBezTo>
                  <a:cubicBezTo>
                    <a:pt x="3483" y="59"/>
                    <a:pt x="3326" y="0"/>
                    <a:pt x="3185" y="0"/>
                  </a:cubicBezTo>
                  <a:close/>
                </a:path>
              </a:pathLst>
            </a:custGeom>
            <a:solidFill>
              <a:srgbClr val="7D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5"/>
            <p:cNvSpPr/>
            <p:nvPr/>
          </p:nvSpPr>
          <p:spPr>
            <a:xfrm>
              <a:off x="6307050" y="4869375"/>
              <a:ext cx="149300" cy="168350"/>
            </a:xfrm>
            <a:custGeom>
              <a:avLst/>
              <a:gdLst/>
              <a:ahLst/>
              <a:cxnLst/>
              <a:rect l="l" t="t" r="r" b="b"/>
              <a:pathLst>
                <a:path w="5972" h="6734" extrusionOk="0">
                  <a:moveTo>
                    <a:pt x="4220" y="468"/>
                  </a:moveTo>
                  <a:cubicBezTo>
                    <a:pt x="4226" y="468"/>
                    <a:pt x="4232" y="468"/>
                    <a:pt x="4238" y="468"/>
                  </a:cubicBezTo>
                  <a:cubicBezTo>
                    <a:pt x="5576" y="529"/>
                    <a:pt x="4664" y="1957"/>
                    <a:pt x="4360" y="2565"/>
                  </a:cubicBezTo>
                  <a:cubicBezTo>
                    <a:pt x="4056" y="3204"/>
                    <a:pt x="3752" y="3872"/>
                    <a:pt x="3448" y="4571"/>
                  </a:cubicBezTo>
                  <a:cubicBezTo>
                    <a:pt x="3266" y="5027"/>
                    <a:pt x="3114" y="5635"/>
                    <a:pt x="2810" y="6000"/>
                  </a:cubicBezTo>
                  <a:cubicBezTo>
                    <a:pt x="2655" y="6186"/>
                    <a:pt x="2461" y="6270"/>
                    <a:pt x="2274" y="6270"/>
                  </a:cubicBezTo>
                  <a:cubicBezTo>
                    <a:pt x="1911" y="6270"/>
                    <a:pt x="1574" y="5954"/>
                    <a:pt x="1594" y="5453"/>
                  </a:cubicBezTo>
                  <a:cubicBezTo>
                    <a:pt x="1624" y="4723"/>
                    <a:pt x="2263" y="3781"/>
                    <a:pt x="2567" y="3112"/>
                  </a:cubicBezTo>
                  <a:cubicBezTo>
                    <a:pt x="2577" y="3087"/>
                    <a:pt x="2583" y="3062"/>
                    <a:pt x="2586" y="3037"/>
                  </a:cubicBezTo>
                  <a:lnTo>
                    <a:pt x="2586" y="3037"/>
                  </a:lnTo>
                  <a:cubicBezTo>
                    <a:pt x="2865" y="2385"/>
                    <a:pt x="3428" y="468"/>
                    <a:pt x="4220" y="468"/>
                  </a:cubicBezTo>
                  <a:close/>
                  <a:moveTo>
                    <a:pt x="4156" y="1"/>
                  </a:moveTo>
                  <a:cubicBezTo>
                    <a:pt x="3026" y="1"/>
                    <a:pt x="2519" y="1974"/>
                    <a:pt x="2189" y="2825"/>
                  </a:cubicBezTo>
                  <a:lnTo>
                    <a:pt x="2189" y="2825"/>
                  </a:lnTo>
                  <a:cubicBezTo>
                    <a:pt x="2182" y="2838"/>
                    <a:pt x="2176" y="2853"/>
                    <a:pt x="2172" y="2869"/>
                  </a:cubicBezTo>
                  <a:cubicBezTo>
                    <a:pt x="2172" y="2869"/>
                    <a:pt x="2172" y="2869"/>
                    <a:pt x="2172" y="2869"/>
                  </a:cubicBezTo>
                  <a:lnTo>
                    <a:pt x="2172" y="2869"/>
                  </a:lnTo>
                  <a:cubicBezTo>
                    <a:pt x="2167" y="2878"/>
                    <a:pt x="2164" y="2886"/>
                    <a:pt x="2161" y="2895"/>
                  </a:cubicBezTo>
                  <a:lnTo>
                    <a:pt x="2161" y="2895"/>
                  </a:lnTo>
                  <a:cubicBezTo>
                    <a:pt x="1689" y="4003"/>
                    <a:pt x="0" y="6518"/>
                    <a:pt x="2232" y="6729"/>
                  </a:cubicBezTo>
                  <a:cubicBezTo>
                    <a:pt x="2270" y="6732"/>
                    <a:pt x="2307" y="6733"/>
                    <a:pt x="2342" y="6733"/>
                  </a:cubicBezTo>
                  <a:cubicBezTo>
                    <a:pt x="2734" y="6733"/>
                    <a:pt x="2985" y="6578"/>
                    <a:pt x="3235" y="6243"/>
                  </a:cubicBezTo>
                  <a:cubicBezTo>
                    <a:pt x="3935" y="5179"/>
                    <a:pt x="4299" y="3811"/>
                    <a:pt x="4846" y="2626"/>
                  </a:cubicBezTo>
                  <a:cubicBezTo>
                    <a:pt x="5363" y="1593"/>
                    <a:pt x="5971" y="590"/>
                    <a:pt x="4542" y="73"/>
                  </a:cubicBezTo>
                  <a:cubicBezTo>
                    <a:pt x="4406" y="23"/>
                    <a:pt x="4278" y="1"/>
                    <a:pt x="415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5"/>
            <p:cNvSpPr/>
            <p:nvPr/>
          </p:nvSpPr>
          <p:spPr>
            <a:xfrm>
              <a:off x="6071050" y="4725225"/>
              <a:ext cx="129200" cy="223825"/>
            </a:xfrm>
            <a:custGeom>
              <a:avLst/>
              <a:gdLst/>
              <a:ahLst/>
              <a:cxnLst/>
              <a:rect l="l" t="t" r="r" b="b"/>
              <a:pathLst>
                <a:path w="5168" h="8953" extrusionOk="0">
                  <a:moveTo>
                    <a:pt x="4127" y="0"/>
                  </a:moveTo>
                  <a:cubicBezTo>
                    <a:pt x="3928" y="0"/>
                    <a:pt x="3863" y="180"/>
                    <a:pt x="3618" y="672"/>
                  </a:cubicBezTo>
                  <a:cubicBezTo>
                    <a:pt x="2918" y="2009"/>
                    <a:pt x="2584" y="2738"/>
                    <a:pt x="1946" y="4137"/>
                  </a:cubicBezTo>
                  <a:lnTo>
                    <a:pt x="1915" y="4167"/>
                  </a:lnTo>
                  <a:cubicBezTo>
                    <a:pt x="1247" y="5596"/>
                    <a:pt x="943" y="6295"/>
                    <a:pt x="335" y="7663"/>
                  </a:cubicBezTo>
                  <a:cubicBezTo>
                    <a:pt x="31" y="8392"/>
                    <a:pt x="0" y="8422"/>
                    <a:pt x="426" y="8696"/>
                  </a:cubicBezTo>
                  <a:cubicBezTo>
                    <a:pt x="649" y="8858"/>
                    <a:pt x="912" y="8953"/>
                    <a:pt x="1108" y="8953"/>
                  </a:cubicBezTo>
                  <a:cubicBezTo>
                    <a:pt x="1206" y="8953"/>
                    <a:pt x="1287" y="8929"/>
                    <a:pt x="1338" y="8878"/>
                  </a:cubicBezTo>
                  <a:cubicBezTo>
                    <a:pt x="1520" y="8787"/>
                    <a:pt x="2888" y="5687"/>
                    <a:pt x="3314" y="4836"/>
                  </a:cubicBezTo>
                  <a:lnTo>
                    <a:pt x="3344" y="4775"/>
                  </a:lnTo>
                  <a:cubicBezTo>
                    <a:pt x="3769" y="3924"/>
                    <a:pt x="5168" y="884"/>
                    <a:pt x="5168" y="641"/>
                  </a:cubicBezTo>
                  <a:cubicBezTo>
                    <a:pt x="5168" y="459"/>
                    <a:pt x="4833" y="216"/>
                    <a:pt x="4408" y="64"/>
                  </a:cubicBezTo>
                  <a:cubicBezTo>
                    <a:pt x="4287" y="23"/>
                    <a:pt x="4199" y="0"/>
                    <a:pt x="4127"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5"/>
            <p:cNvSpPr/>
            <p:nvPr/>
          </p:nvSpPr>
          <p:spPr>
            <a:xfrm>
              <a:off x="6069525" y="4719625"/>
              <a:ext cx="141375" cy="234450"/>
            </a:xfrm>
            <a:custGeom>
              <a:avLst/>
              <a:gdLst/>
              <a:ahLst/>
              <a:cxnLst/>
              <a:rect l="l" t="t" r="r" b="b"/>
              <a:pathLst>
                <a:path w="5655" h="9378" extrusionOk="0">
                  <a:moveTo>
                    <a:pt x="4104" y="652"/>
                  </a:moveTo>
                  <a:cubicBezTo>
                    <a:pt x="4408" y="713"/>
                    <a:pt x="4712" y="835"/>
                    <a:pt x="4955" y="896"/>
                  </a:cubicBezTo>
                  <a:cubicBezTo>
                    <a:pt x="4925" y="987"/>
                    <a:pt x="4925" y="1048"/>
                    <a:pt x="4894" y="1169"/>
                  </a:cubicBezTo>
                  <a:cubicBezTo>
                    <a:pt x="4925" y="1625"/>
                    <a:pt x="4195" y="2719"/>
                    <a:pt x="4013" y="3145"/>
                  </a:cubicBezTo>
                  <a:cubicBezTo>
                    <a:pt x="3739" y="3753"/>
                    <a:pt x="3496" y="4330"/>
                    <a:pt x="3192" y="4908"/>
                  </a:cubicBezTo>
                  <a:cubicBezTo>
                    <a:pt x="3170" y="4952"/>
                    <a:pt x="3166" y="4998"/>
                    <a:pt x="3175" y="5041"/>
                  </a:cubicBezTo>
                  <a:lnTo>
                    <a:pt x="3175" y="5041"/>
                  </a:lnTo>
                  <a:cubicBezTo>
                    <a:pt x="2710" y="6070"/>
                    <a:pt x="2316" y="7519"/>
                    <a:pt x="1581" y="8342"/>
                  </a:cubicBezTo>
                  <a:cubicBezTo>
                    <a:pt x="1448" y="8520"/>
                    <a:pt x="1233" y="8877"/>
                    <a:pt x="960" y="8877"/>
                  </a:cubicBezTo>
                  <a:cubicBezTo>
                    <a:pt x="861" y="8877"/>
                    <a:pt x="753" y="8829"/>
                    <a:pt x="639" y="8707"/>
                  </a:cubicBezTo>
                  <a:cubicBezTo>
                    <a:pt x="305" y="8342"/>
                    <a:pt x="1064" y="7096"/>
                    <a:pt x="1095" y="6944"/>
                  </a:cubicBezTo>
                  <a:cubicBezTo>
                    <a:pt x="1429" y="6124"/>
                    <a:pt x="1824" y="5272"/>
                    <a:pt x="2189" y="4482"/>
                  </a:cubicBezTo>
                  <a:cubicBezTo>
                    <a:pt x="2584" y="3631"/>
                    <a:pt x="2949" y="2841"/>
                    <a:pt x="3375" y="2051"/>
                  </a:cubicBezTo>
                  <a:cubicBezTo>
                    <a:pt x="3527" y="1747"/>
                    <a:pt x="3830" y="713"/>
                    <a:pt x="4104" y="652"/>
                  </a:cubicBezTo>
                  <a:close/>
                  <a:moveTo>
                    <a:pt x="4427" y="1"/>
                  </a:moveTo>
                  <a:cubicBezTo>
                    <a:pt x="3125" y="1"/>
                    <a:pt x="2070" y="3576"/>
                    <a:pt x="1764" y="4239"/>
                  </a:cubicBezTo>
                  <a:cubicBezTo>
                    <a:pt x="1429" y="4999"/>
                    <a:pt x="1095" y="5728"/>
                    <a:pt x="791" y="6488"/>
                  </a:cubicBezTo>
                  <a:cubicBezTo>
                    <a:pt x="548" y="6975"/>
                    <a:pt x="1" y="7856"/>
                    <a:pt x="31" y="8403"/>
                  </a:cubicBezTo>
                  <a:cubicBezTo>
                    <a:pt x="31" y="8920"/>
                    <a:pt x="335" y="9346"/>
                    <a:pt x="1004" y="9376"/>
                  </a:cubicBezTo>
                  <a:cubicBezTo>
                    <a:pt x="1031" y="9377"/>
                    <a:pt x="1057" y="9378"/>
                    <a:pt x="1082" y="9378"/>
                  </a:cubicBezTo>
                  <a:cubicBezTo>
                    <a:pt x="1708" y="9378"/>
                    <a:pt x="1775" y="9019"/>
                    <a:pt x="2068" y="8464"/>
                  </a:cubicBezTo>
                  <a:cubicBezTo>
                    <a:pt x="2615" y="7400"/>
                    <a:pt x="3101" y="6276"/>
                    <a:pt x="3648" y="5151"/>
                  </a:cubicBezTo>
                  <a:cubicBezTo>
                    <a:pt x="3663" y="5111"/>
                    <a:pt x="3666" y="5070"/>
                    <a:pt x="3659" y="5030"/>
                  </a:cubicBezTo>
                  <a:lnTo>
                    <a:pt x="3659" y="5030"/>
                  </a:lnTo>
                  <a:cubicBezTo>
                    <a:pt x="4132" y="3998"/>
                    <a:pt x="4603" y="2993"/>
                    <a:pt x="5046" y="1959"/>
                  </a:cubicBezTo>
                  <a:cubicBezTo>
                    <a:pt x="5320" y="1412"/>
                    <a:pt x="5654" y="987"/>
                    <a:pt x="5198" y="440"/>
                  </a:cubicBezTo>
                  <a:cubicBezTo>
                    <a:pt x="4934" y="132"/>
                    <a:pt x="4676" y="1"/>
                    <a:pt x="442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5"/>
            <p:cNvSpPr/>
            <p:nvPr/>
          </p:nvSpPr>
          <p:spPr>
            <a:xfrm>
              <a:off x="5445325" y="4417975"/>
              <a:ext cx="52075" cy="93350"/>
            </a:xfrm>
            <a:custGeom>
              <a:avLst/>
              <a:gdLst/>
              <a:ahLst/>
              <a:cxnLst/>
              <a:rect l="l" t="t" r="r" b="b"/>
              <a:pathLst>
                <a:path w="2083" h="3734" extrusionOk="0">
                  <a:moveTo>
                    <a:pt x="1781" y="0"/>
                  </a:moveTo>
                  <a:cubicBezTo>
                    <a:pt x="1711" y="0"/>
                    <a:pt x="1642" y="39"/>
                    <a:pt x="1594" y="135"/>
                  </a:cubicBezTo>
                  <a:cubicBezTo>
                    <a:pt x="1108" y="1198"/>
                    <a:pt x="591" y="2293"/>
                    <a:pt x="105" y="3357"/>
                  </a:cubicBezTo>
                  <a:cubicBezTo>
                    <a:pt x="0" y="3545"/>
                    <a:pt x="169" y="3733"/>
                    <a:pt x="334" y="3733"/>
                  </a:cubicBezTo>
                  <a:cubicBezTo>
                    <a:pt x="409" y="3733"/>
                    <a:pt x="483" y="3694"/>
                    <a:pt x="530" y="3600"/>
                  </a:cubicBezTo>
                  <a:cubicBezTo>
                    <a:pt x="1017" y="2536"/>
                    <a:pt x="1534" y="1411"/>
                    <a:pt x="2020" y="347"/>
                  </a:cubicBezTo>
                  <a:cubicBezTo>
                    <a:pt x="2082" y="181"/>
                    <a:pt x="1931" y="0"/>
                    <a:pt x="178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5"/>
            <p:cNvSpPr/>
            <p:nvPr/>
          </p:nvSpPr>
          <p:spPr>
            <a:xfrm>
              <a:off x="5508925" y="4439850"/>
              <a:ext cx="35300" cy="57025"/>
            </a:xfrm>
            <a:custGeom>
              <a:avLst/>
              <a:gdLst/>
              <a:ahLst/>
              <a:cxnLst/>
              <a:rect l="l" t="t" r="r" b="b"/>
              <a:pathLst>
                <a:path w="1412" h="2281" extrusionOk="0">
                  <a:moveTo>
                    <a:pt x="1106" y="0"/>
                  </a:moveTo>
                  <a:cubicBezTo>
                    <a:pt x="1031" y="0"/>
                    <a:pt x="954" y="41"/>
                    <a:pt x="904" y="141"/>
                  </a:cubicBezTo>
                  <a:cubicBezTo>
                    <a:pt x="661" y="749"/>
                    <a:pt x="357" y="1296"/>
                    <a:pt x="84" y="1904"/>
                  </a:cubicBezTo>
                  <a:cubicBezTo>
                    <a:pt x="0" y="2092"/>
                    <a:pt x="176" y="2281"/>
                    <a:pt x="333" y="2281"/>
                  </a:cubicBezTo>
                  <a:cubicBezTo>
                    <a:pt x="404" y="2281"/>
                    <a:pt x="471" y="2242"/>
                    <a:pt x="509" y="2147"/>
                  </a:cubicBezTo>
                  <a:cubicBezTo>
                    <a:pt x="752" y="1539"/>
                    <a:pt x="1056" y="962"/>
                    <a:pt x="1330" y="354"/>
                  </a:cubicBezTo>
                  <a:cubicBezTo>
                    <a:pt x="1412" y="170"/>
                    <a:pt x="1260" y="0"/>
                    <a:pt x="110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5"/>
            <p:cNvSpPr/>
            <p:nvPr/>
          </p:nvSpPr>
          <p:spPr>
            <a:xfrm>
              <a:off x="5539325" y="4461300"/>
              <a:ext cx="51300" cy="93025"/>
            </a:xfrm>
            <a:custGeom>
              <a:avLst/>
              <a:gdLst/>
              <a:ahLst/>
              <a:cxnLst/>
              <a:rect l="l" t="t" r="r" b="b"/>
              <a:pathLst>
                <a:path w="2052" h="3721" extrusionOk="0">
                  <a:moveTo>
                    <a:pt x="1733" y="1"/>
                  </a:moveTo>
                  <a:cubicBezTo>
                    <a:pt x="1661" y="1"/>
                    <a:pt x="1590" y="39"/>
                    <a:pt x="1543" y="134"/>
                  </a:cubicBezTo>
                  <a:cubicBezTo>
                    <a:pt x="1056" y="1198"/>
                    <a:pt x="570" y="2323"/>
                    <a:pt x="84" y="3386"/>
                  </a:cubicBezTo>
                  <a:cubicBezTo>
                    <a:pt x="0" y="3553"/>
                    <a:pt x="174" y="3720"/>
                    <a:pt x="331" y="3720"/>
                  </a:cubicBezTo>
                  <a:cubicBezTo>
                    <a:pt x="403" y="3720"/>
                    <a:pt x="471" y="3685"/>
                    <a:pt x="509" y="3599"/>
                  </a:cubicBezTo>
                  <a:cubicBezTo>
                    <a:pt x="995" y="2535"/>
                    <a:pt x="1482" y="1441"/>
                    <a:pt x="1968" y="377"/>
                  </a:cubicBezTo>
                  <a:cubicBezTo>
                    <a:pt x="2052" y="189"/>
                    <a:pt x="1891" y="1"/>
                    <a:pt x="173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5"/>
            <p:cNvSpPr/>
            <p:nvPr/>
          </p:nvSpPr>
          <p:spPr>
            <a:xfrm>
              <a:off x="5603200" y="4483350"/>
              <a:ext cx="35300" cy="56675"/>
            </a:xfrm>
            <a:custGeom>
              <a:avLst/>
              <a:gdLst/>
              <a:ahLst/>
              <a:cxnLst/>
              <a:rect l="l" t="t" r="r" b="b"/>
              <a:pathLst>
                <a:path w="1412" h="2267" extrusionOk="0">
                  <a:moveTo>
                    <a:pt x="1093" y="0"/>
                  </a:moveTo>
                  <a:cubicBezTo>
                    <a:pt x="1021" y="0"/>
                    <a:pt x="950" y="39"/>
                    <a:pt x="903" y="134"/>
                  </a:cubicBezTo>
                  <a:cubicBezTo>
                    <a:pt x="629" y="742"/>
                    <a:pt x="325" y="1319"/>
                    <a:pt x="82" y="1927"/>
                  </a:cubicBezTo>
                  <a:cubicBezTo>
                    <a:pt x="0" y="2111"/>
                    <a:pt x="152" y="2267"/>
                    <a:pt x="297" y="2267"/>
                  </a:cubicBezTo>
                  <a:cubicBezTo>
                    <a:pt x="368" y="2267"/>
                    <a:pt x="437" y="2230"/>
                    <a:pt x="477" y="2140"/>
                  </a:cubicBezTo>
                  <a:cubicBezTo>
                    <a:pt x="751" y="1532"/>
                    <a:pt x="1055" y="985"/>
                    <a:pt x="1328" y="377"/>
                  </a:cubicBezTo>
                  <a:cubicBezTo>
                    <a:pt x="1412" y="189"/>
                    <a:pt x="1251" y="0"/>
                    <a:pt x="109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5"/>
            <p:cNvSpPr/>
            <p:nvPr/>
          </p:nvSpPr>
          <p:spPr>
            <a:xfrm>
              <a:off x="5632250" y="4505350"/>
              <a:ext cx="52600" cy="92675"/>
            </a:xfrm>
            <a:custGeom>
              <a:avLst/>
              <a:gdLst/>
              <a:ahLst/>
              <a:cxnLst/>
              <a:rect l="l" t="t" r="r" b="b"/>
              <a:pathLst>
                <a:path w="2104" h="3707" extrusionOk="0">
                  <a:moveTo>
                    <a:pt x="1787" y="1"/>
                  </a:moveTo>
                  <a:cubicBezTo>
                    <a:pt x="1715" y="1"/>
                    <a:pt x="1643" y="39"/>
                    <a:pt x="1595" y="135"/>
                  </a:cubicBezTo>
                  <a:cubicBezTo>
                    <a:pt x="1108" y="1199"/>
                    <a:pt x="622" y="2293"/>
                    <a:pt x="105" y="3357"/>
                  </a:cubicBezTo>
                  <a:cubicBezTo>
                    <a:pt x="0" y="3546"/>
                    <a:pt x="172" y="3707"/>
                    <a:pt x="338" y="3707"/>
                  </a:cubicBezTo>
                  <a:cubicBezTo>
                    <a:pt x="411" y="3707"/>
                    <a:pt x="484" y="3675"/>
                    <a:pt x="531" y="3600"/>
                  </a:cubicBezTo>
                  <a:cubicBezTo>
                    <a:pt x="1017" y="2536"/>
                    <a:pt x="1534" y="1412"/>
                    <a:pt x="2020" y="348"/>
                  </a:cubicBezTo>
                  <a:cubicBezTo>
                    <a:pt x="2103" y="181"/>
                    <a:pt x="1945" y="1"/>
                    <a:pt x="178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5"/>
            <p:cNvSpPr/>
            <p:nvPr/>
          </p:nvSpPr>
          <p:spPr>
            <a:xfrm>
              <a:off x="5696075" y="4527225"/>
              <a:ext cx="36100" cy="56700"/>
            </a:xfrm>
            <a:custGeom>
              <a:avLst/>
              <a:gdLst/>
              <a:ahLst/>
              <a:cxnLst/>
              <a:rect l="l" t="t" r="r" b="b"/>
              <a:pathLst>
                <a:path w="1444" h="2268" extrusionOk="0">
                  <a:moveTo>
                    <a:pt x="1152" y="1"/>
                  </a:moveTo>
                  <a:cubicBezTo>
                    <a:pt x="1080" y="1"/>
                    <a:pt x="1007" y="42"/>
                    <a:pt x="957" y="142"/>
                  </a:cubicBezTo>
                  <a:cubicBezTo>
                    <a:pt x="683" y="749"/>
                    <a:pt x="379" y="1297"/>
                    <a:pt x="106" y="1905"/>
                  </a:cubicBezTo>
                  <a:cubicBezTo>
                    <a:pt x="1" y="2093"/>
                    <a:pt x="171" y="2268"/>
                    <a:pt x="336" y="2268"/>
                  </a:cubicBezTo>
                  <a:cubicBezTo>
                    <a:pt x="411" y="2268"/>
                    <a:pt x="484" y="2232"/>
                    <a:pt x="531" y="2148"/>
                  </a:cubicBezTo>
                  <a:cubicBezTo>
                    <a:pt x="805" y="1540"/>
                    <a:pt x="1109" y="962"/>
                    <a:pt x="1382" y="354"/>
                  </a:cubicBezTo>
                  <a:cubicBezTo>
                    <a:pt x="1443" y="171"/>
                    <a:pt x="1299" y="1"/>
                    <a:pt x="1152"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5"/>
            <p:cNvSpPr/>
            <p:nvPr/>
          </p:nvSpPr>
          <p:spPr>
            <a:xfrm>
              <a:off x="5726200" y="4548700"/>
              <a:ext cx="51600" cy="92850"/>
            </a:xfrm>
            <a:custGeom>
              <a:avLst/>
              <a:gdLst/>
              <a:ahLst/>
              <a:cxnLst/>
              <a:rect l="l" t="t" r="r" b="b"/>
              <a:pathLst>
                <a:path w="2064" h="3714" extrusionOk="0">
                  <a:moveTo>
                    <a:pt x="1759" y="0"/>
                  </a:moveTo>
                  <a:cubicBezTo>
                    <a:pt x="1691" y="0"/>
                    <a:pt x="1623" y="39"/>
                    <a:pt x="1575" y="134"/>
                  </a:cubicBezTo>
                  <a:cubicBezTo>
                    <a:pt x="1089" y="1197"/>
                    <a:pt x="572" y="2322"/>
                    <a:pt x="86" y="3386"/>
                  </a:cubicBezTo>
                  <a:cubicBezTo>
                    <a:pt x="1" y="3535"/>
                    <a:pt x="184" y="3714"/>
                    <a:pt x="343" y="3714"/>
                  </a:cubicBezTo>
                  <a:cubicBezTo>
                    <a:pt x="411" y="3714"/>
                    <a:pt x="475" y="3681"/>
                    <a:pt x="511" y="3599"/>
                  </a:cubicBezTo>
                  <a:cubicBezTo>
                    <a:pt x="998" y="2535"/>
                    <a:pt x="1484" y="1441"/>
                    <a:pt x="2001" y="377"/>
                  </a:cubicBezTo>
                  <a:cubicBezTo>
                    <a:pt x="2064" y="189"/>
                    <a:pt x="1910" y="0"/>
                    <a:pt x="1759"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5"/>
            <p:cNvSpPr/>
            <p:nvPr/>
          </p:nvSpPr>
          <p:spPr>
            <a:xfrm>
              <a:off x="5790050" y="4570725"/>
              <a:ext cx="35400" cy="56400"/>
            </a:xfrm>
            <a:custGeom>
              <a:avLst/>
              <a:gdLst/>
              <a:ahLst/>
              <a:cxnLst/>
              <a:rect l="l" t="t" r="r" b="b"/>
              <a:pathLst>
                <a:path w="1416" h="2256" extrusionOk="0">
                  <a:moveTo>
                    <a:pt x="1096" y="1"/>
                  </a:moveTo>
                  <a:cubicBezTo>
                    <a:pt x="1024" y="1"/>
                    <a:pt x="953" y="39"/>
                    <a:pt x="906" y="134"/>
                  </a:cubicBezTo>
                  <a:cubicBezTo>
                    <a:pt x="632" y="742"/>
                    <a:pt x="359" y="1320"/>
                    <a:pt x="85" y="1927"/>
                  </a:cubicBezTo>
                  <a:cubicBezTo>
                    <a:pt x="0" y="2076"/>
                    <a:pt x="183" y="2255"/>
                    <a:pt x="332" y="2255"/>
                  </a:cubicBezTo>
                  <a:cubicBezTo>
                    <a:pt x="396" y="2255"/>
                    <a:pt x="453" y="2222"/>
                    <a:pt x="480" y="2140"/>
                  </a:cubicBezTo>
                  <a:cubicBezTo>
                    <a:pt x="754" y="1532"/>
                    <a:pt x="1058" y="985"/>
                    <a:pt x="1331" y="377"/>
                  </a:cubicBezTo>
                  <a:cubicBezTo>
                    <a:pt x="1415" y="189"/>
                    <a:pt x="1254" y="1"/>
                    <a:pt x="109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5"/>
            <p:cNvSpPr/>
            <p:nvPr/>
          </p:nvSpPr>
          <p:spPr>
            <a:xfrm>
              <a:off x="5820525" y="4591825"/>
              <a:ext cx="51225" cy="92925"/>
            </a:xfrm>
            <a:custGeom>
              <a:avLst/>
              <a:gdLst/>
              <a:ahLst/>
              <a:cxnLst/>
              <a:rect l="l" t="t" r="r" b="b"/>
              <a:pathLst>
                <a:path w="2049" h="3717" extrusionOk="0">
                  <a:moveTo>
                    <a:pt x="1743" y="0"/>
                  </a:moveTo>
                  <a:cubicBezTo>
                    <a:pt x="1667" y="0"/>
                    <a:pt x="1591" y="41"/>
                    <a:pt x="1541" y="141"/>
                  </a:cubicBezTo>
                  <a:cubicBezTo>
                    <a:pt x="1055" y="1205"/>
                    <a:pt x="568" y="2299"/>
                    <a:pt x="82" y="3363"/>
                  </a:cubicBezTo>
                  <a:cubicBezTo>
                    <a:pt x="0" y="3547"/>
                    <a:pt x="165" y="3717"/>
                    <a:pt x="319" y="3717"/>
                  </a:cubicBezTo>
                  <a:cubicBezTo>
                    <a:pt x="395" y="3717"/>
                    <a:pt x="468" y="3676"/>
                    <a:pt x="508" y="3576"/>
                  </a:cubicBezTo>
                  <a:cubicBezTo>
                    <a:pt x="994" y="2512"/>
                    <a:pt x="1480" y="1418"/>
                    <a:pt x="1967" y="354"/>
                  </a:cubicBezTo>
                  <a:cubicBezTo>
                    <a:pt x="2048" y="170"/>
                    <a:pt x="1897" y="0"/>
                    <a:pt x="174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VACCINATION RATE - WORLD</a:t>
            </a:r>
            <a:endParaRPr>
              <a:solidFill>
                <a:schemeClr val="accent1"/>
              </a:solidFill>
            </a:endParaRPr>
          </a:p>
        </p:txBody>
      </p:sp>
      <p:cxnSp>
        <p:nvCxnSpPr>
          <p:cNvPr id="3547" name="Google Shape;3547;p46"/>
          <p:cNvCxnSpPr/>
          <p:nvPr/>
        </p:nvCxnSpPr>
        <p:spPr>
          <a:xfrm>
            <a:off x="4410375" y="1166875"/>
            <a:ext cx="0" cy="2858700"/>
          </a:xfrm>
          <a:prstGeom prst="straightConnector1">
            <a:avLst/>
          </a:prstGeom>
          <a:noFill/>
          <a:ln w="76200" cap="flat" cmpd="sng">
            <a:solidFill>
              <a:schemeClr val="dk1"/>
            </a:solidFill>
            <a:prstDash val="solid"/>
            <a:round/>
            <a:headEnd type="none" w="med" len="med"/>
            <a:tailEnd type="none" w="med" len="med"/>
          </a:ln>
        </p:spPr>
      </p:cxnSp>
      <p:sp>
        <p:nvSpPr>
          <p:cNvPr id="3548" name="Google Shape;3548;p46"/>
          <p:cNvSpPr txBox="1"/>
          <p:nvPr/>
        </p:nvSpPr>
        <p:spPr>
          <a:xfrm>
            <a:off x="780975" y="1232700"/>
            <a:ext cx="305610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HIGHEST VACCINATED RATE</a:t>
            </a:r>
            <a:endParaRPr>
              <a:latin typeface="Nunito"/>
              <a:ea typeface="Nunito"/>
              <a:cs typeface="Nunito"/>
              <a:sym typeface="Nunito"/>
            </a:endParaRPr>
          </a:p>
        </p:txBody>
      </p:sp>
      <p:sp>
        <p:nvSpPr>
          <p:cNvPr id="3549" name="Google Shape;3549;p46"/>
          <p:cNvSpPr txBox="1"/>
          <p:nvPr/>
        </p:nvSpPr>
        <p:spPr>
          <a:xfrm>
            <a:off x="4766425" y="1232700"/>
            <a:ext cx="364650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HIGHEST FULLY VACCINATED RATE</a:t>
            </a:r>
            <a:endParaRPr>
              <a:latin typeface="Nunito"/>
              <a:ea typeface="Nunito"/>
              <a:cs typeface="Nunito"/>
              <a:sym typeface="Nunito"/>
            </a:endParaRPr>
          </a:p>
        </p:txBody>
      </p:sp>
      <p:sp>
        <p:nvSpPr>
          <p:cNvPr id="3550" name="Google Shape;3550;p46"/>
          <p:cNvSpPr txBox="1"/>
          <p:nvPr/>
        </p:nvSpPr>
        <p:spPr>
          <a:xfrm>
            <a:off x="660750" y="4118100"/>
            <a:ext cx="7976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Comparing the countries and percentage, observations are:</a:t>
            </a:r>
            <a:endParaRPr>
              <a:latin typeface="Nunito"/>
              <a:ea typeface="Nunito"/>
              <a:cs typeface="Nunito"/>
              <a:sym typeface="Nunito"/>
            </a:endParaRPr>
          </a:p>
          <a:p>
            <a:pPr marL="457200" lvl="0" indent="-311150" algn="l" rtl="0">
              <a:spcBef>
                <a:spcPts val="0"/>
              </a:spcBef>
              <a:spcAft>
                <a:spcPts val="0"/>
              </a:spcAft>
              <a:buSzPts val="1300"/>
              <a:buFont typeface="Nunito"/>
              <a:buAutoNum type="arabicParenR"/>
            </a:pPr>
            <a:r>
              <a:rPr lang="en" sz="1300">
                <a:latin typeface="Nunito"/>
                <a:ea typeface="Nunito"/>
                <a:cs typeface="Nunito"/>
                <a:sym typeface="Nunito"/>
              </a:rPr>
              <a:t>Ranking for some countries changed</a:t>
            </a:r>
            <a:endParaRPr sz="1300">
              <a:latin typeface="Nunito"/>
              <a:ea typeface="Nunito"/>
              <a:cs typeface="Nunito"/>
              <a:sym typeface="Nunito"/>
            </a:endParaRPr>
          </a:p>
          <a:p>
            <a:pPr marL="457200" lvl="0" indent="-311150" algn="l" rtl="0">
              <a:spcBef>
                <a:spcPts val="0"/>
              </a:spcBef>
              <a:spcAft>
                <a:spcPts val="0"/>
              </a:spcAft>
              <a:buSzPts val="1300"/>
              <a:buFont typeface="Nunito"/>
              <a:buAutoNum type="arabicParenR"/>
            </a:pPr>
            <a:r>
              <a:rPr lang="en" sz="1300">
                <a:latin typeface="Nunito"/>
                <a:ea typeface="Nunito"/>
                <a:cs typeface="Nunito"/>
                <a:sym typeface="Nunito"/>
              </a:rPr>
              <a:t>The percentage for fully vaccinated rate is generally lower than vaccinated rate</a:t>
            </a:r>
            <a:endParaRPr sz="1300">
              <a:latin typeface="Nunito"/>
              <a:ea typeface="Nunito"/>
              <a:cs typeface="Nunito"/>
              <a:sym typeface="Nunito"/>
            </a:endParaRPr>
          </a:p>
        </p:txBody>
      </p:sp>
      <p:grpSp>
        <p:nvGrpSpPr>
          <p:cNvPr id="3551" name="Google Shape;3551;p46"/>
          <p:cNvGrpSpPr/>
          <p:nvPr/>
        </p:nvGrpSpPr>
        <p:grpSpPr>
          <a:xfrm>
            <a:off x="7384866" y="505853"/>
            <a:ext cx="576302" cy="511871"/>
            <a:chOff x="6644304" y="3073628"/>
            <a:chExt cx="576302" cy="511871"/>
          </a:xfrm>
        </p:grpSpPr>
        <p:sp>
          <p:nvSpPr>
            <p:cNvPr id="3552" name="Google Shape;3552;p4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3" name="Google Shape;3553;p46"/>
            <p:cNvGrpSpPr/>
            <p:nvPr/>
          </p:nvGrpSpPr>
          <p:grpSpPr>
            <a:xfrm>
              <a:off x="6712169" y="3085440"/>
              <a:ext cx="481622" cy="494913"/>
              <a:chOff x="6712169" y="3085440"/>
              <a:chExt cx="481622" cy="494913"/>
            </a:xfrm>
          </p:grpSpPr>
          <p:sp>
            <p:nvSpPr>
              <p:cNvPr id="3554" name="Google Shape;3554;p4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9" name="Google Shape;3559;p4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62" name="Google Shape;3562;p46"/>
          <p:cNvPicPr preferRelativeResize="0"/>
          <p:nvPr/>
        </p:nvPicPr>
        <p:blipFill>
          <a:blip r:embed="rId3">
            <a:alphaModFix/>
          </a:blip>
          <a:stretch>
            <a:fillRect/>
          </a:stretch>
        </p:blipFill>
        <p:spPr>
          <a:xfrm>
            <a:off x="821250" y="1731950"/>
            <a:ext cx="3056100" cy="2287080"/>
          </a:xfrm>
          <a:prstGeom prst="rect">
            <a:avLst/>
          </a:prstGeom>
          <a:noFill/>
          <a:ln>
            <a:noFill/>
          </a:ln>
        </p:spPr>
      </p:pic>
      <p:pic>
        <p:nvPicPr>
          <p:cNvPr id="3563" name="Google Shape;3563;p46"/>
          <p:cNvPicPr preferRelativeResize="0"/>
          <p:nvPr/>
        </p:nvPicPr>
        <p:blipFill>
          <a:blip r:embed="rId4">
            <a:alphaModFix/>
          </a:blip>
          <a:stretch>
            <a:fillRect/>
          </a:stretch>
        </p:blipFill>
        <p:spPr>
          <a:xfrm>
            <a:off x="4766425" y="1731950"/>
            <a:ext cx="3297446" cy="2386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2"/>
                                        </p:tgtEl>
                                        <p:attrNameLst>
                                          <p:attrName>style.visibility</p:attrName>
                                        </p:attrNameLst>
                                      </p:cBhvr>
                                      <p:to>
                                        <p:strVal val="visible"/>
                                      </p:to>
                                    </p:set>
                                    <p:animEffect transition="in" filter="fade">
                                      <p:cBhvr>
                                        <p:cTn id="7" dur="1000"/>
                                        <p:tgtEl>
                                          <p:spTgt spid="35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3"/>
                                        </p:tgtEl>
                                        <p:attrNameLst>
                                          <p:attrName>style.visibility</p:attrName>
                                        </p:attrNameLst>
                                      </p:cBhvr>
                                      <p:to>
                                        <p:strVal val="visible"/>
                                      </p:to>
                                    </p:set>
                                    <p:animEffect transition="in" filter="fade">
                                      <p:cBhvr>
                                        <p:cTn id="12" dur="1000"/>
                                        <p:tgtEl>
                                          <p:spTgt spid="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7"/>
        <p:cNvGrpSpPr/>
        <p:nvPr/>
      </p:nvGrpSpPr>
      <p:grpSpPr>
        <a:xfrm>
          <a:off x="0" y="0"/>
          <a:ext cx="0" cy="0"/>
          <a:chOff x="0" y="0"/>
          <a:chExt cx="0" cy="0"/>
        </a:xfrm>
      </p:grpSpPr>
      <p:sp>
        <p:nvSpPr>
          <p:cNvPr id="3568" name="Google Shape;3568;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VACCINATION RATE - WORLD</a:t>
            </a:r>
            <a:endParaRPr>
              <a:solidFill>
                <a:schemeClr val="accent1"/>
              </a:solidFill>
            </a:endParaRPr>
          </a:p>
        </p:txBody>
      </p:sp>
      <p:cxnSp>
        <p:nvCxnSpPr>
          <p:cNvPr id="3569" name="Google Shape;3569;p47"/>
          <p:cNvCxnSpPr/>
          <p:nvPr/>
        </p:nvCxnSpPr>
        <p:spPr>
          <a:xfrm>
            <a:off x="4410375" y="1166875"/>
            <a:ext cx="0" cy="2802000"/>
          </a:xfrm>
          <a:prstGeom prst="straightConnector1">
            <a:avLst/>
          </a:prstGeom>
          <a:noFill/>
          <a:ln w="76200" cap="flat" cmpd="sng">
            <a:solidFill>
              <a:schemeClr val="dk1"/>
            </a:solidFill>
            <a:prstDash val="solid"/>
            <a:round/>
            <a:headEnd type="none" w="med" len="med"/>
            <a:tailEnd type="none" w="med" len="med"/>
          </a:ln>
        </p:spPr>
      </p:cxnSp>
      <p:sp>
        <p:nvSpPr>
          <p:cNvPr id="3570" name="Google Shape;3570;p47"/>
          <p:cNvSpPr txBox="1"/>
          <p:nvPr/>
        </p:nvSpPr>
        <p:spPr>
          <a:xfrm>
            <a:off x="997050" y="1232700"/>
            <a:ext cx="305610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LOWEST VACCINATED RATE</a:t>
            </a:r>
            <a:endParaRPr>
              <a:latin typeface="Nunito"/>
              <a:ea typeface="Nunito"/>
              <a:cs typeface="Nunito"/>
              <a:sym typeface="Nunito"/>
            </a:endParaRPr>
          </a:p>
        </p:txBody>
      </p:sp>
      <p:sp>
        <p:nvSpPr>
          <p:cNvPr id="3571" name="Google Shape;3571;p47"/>
          <p:cNvSpPr txBox="1"/>
          <p:nvPr/>
        </p:nvSpPr>
        <p:spPr>
          <a:xfrm>
            <a:off x="4910675" y="1232700"/>
            <a:ext cx="364650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LOWEST FULLY VACCINATED RATE</a:t>
            </a:r>
            <a:endParaRPr>
              <a:latin typeface="Nunito"/>
              <a:ea typeface="Nunito"/>
              <a:cs typeface="Nunito"/>
              <a:sym typeface="Nunito"/>
            </a:endParaRPr>
          </a:p>
        </p:txBody>
      </p:sp>
      <p:sp>
        <p:nvSpPr>
          <p:cNvPr id="3572" name="Google Shape;3572;p47"/>
          <p:cNvSpPr txBox="1"/>
          <p:nvPr/>
        </p:nvSpPr>
        <p:spPr>
          <a:xfrm>
            <a:off x="997050" y="4051450"/>
            <a:ext cx="7427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Comparing the countries and percentage, observations are:</a:t>
            </a:r>
            <a:endParaRPr>
              <a:latin typeface="Nunito"/>
              <a:ea typeface="Nunito"/>
              <a:cs typeface="Nunito"/>
              <a:sym typeface="Nunito"/>
            </a:endParaRPr>
          </a:p>
          <a:p>
            <a:pPr marL="457200" lvl="0" indent="-317500" algn="l" rtl="0">
              <a:spcBef>
                <a:spcPts val="0"/>
              </a:spcBef>
              <a:spcAft>
                <a:spcPts val="0"/>
              </a:spcAft>
              <a:buSzPts val="1400"/>
              <a:buFont typeface="Nunito"/>
              <a:buAutoNum type="arabicParenR"/>
            </a:pPr>
            <a:r>
              <a:rPr lang="en">
                <a:latin typeface="Nunito"/>
                <a:ea typeface="Nunito"/>
                <a:cs typeface="Nunito"/>
                <a:sym typeface="Nunito"/>
              </a:rPr>
              <a:t>The percentages for fully vaccinated rate is lower than vaccinated rate</a:t>
            </a:r>
            <a:endParaRPr>
              <a:latin typeface="Nunito"/>
              <a:ea typeface="Nunito"/>
              <a:cs typeface="Nunito"/>
              <a:sym typeface="Nunito"/>
            </a:endParaRPr>
          </a:p>
          <a:p>
            <a:pPr marL="457200" lvl="0" indent="-317500" algn="l" rtl="0">
              <a:spcBef>
                <a:spcPts val="0"/>
              </a:spcBef>
              <a:spcAft>
                <a:spcPts val="0"/>
              </a:spcAft>
              <a:buSzPts val="1400"/>
              <a:buFont typeface="Nunito"/>
              <a:buAutoNum type="arabicParenR"/>
            </a:pPr>
            <a:r>
              <a:rPr lang="en">
                <a:latin typeface="Nunito"/>
                <a:ea typeface="Nunito"/>
                <a:cs typeface="Nunito"/>
                <a:sym typeface="Nunito"/>
              </a:rPr>
              <a:t>Rankings did not change</a:t>
            </a:r>
            <a:endParaRPr>
              <a:latin typeface="Nunito"/>
              <a:ea typeface="Nunito"/>
              <a:cs typeface="Nunito"/>
              <a:sym typeface="Nunito"/>
            </a:endParaRPr>
          </a:p>
        </p:txBody>
      </p:sp>
      <p:grpSp>
        <p:nvGrpSpPr>
          <p:cNvPr id="3573" name="Google Shape;3573;p47"/>
          <p:cNvGrpSpPr/>
          <p:nvPr/>
        </p:nvGrpSpPr>
        <p:grpSpPr>
          <a:xfrm>
            <a:off x="7405616" y="505853"/>
            <a:ext cx="576302" cy="511871"/>
            <a:chOff x="6644304" y="3073628"/>
            <a:chExt cx="576302" cy="511871"/>
          </a:xfrm>
        </p:grpSpPr>
        <p:sp>
          <p:nvSpPr>
            <p:cNvPr id="3574" name="Google Shape;3574;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5" name="Google Shape;3575;p47"/>
            <p:cNvGrpSpPr/>
            <p:nvPr/>
          </p:nvGrpSpPr>
          <p:grpSpPr>
            <a:xfrm>
              <a:off x="6712169" y="3085440"/>
              <a:ext cx="481622" cy="494913"/>
              <a:chOff x="6712169" y="3085440"/>
              <a:chExt cx="481622" cy="494913"/>
            </a:xfrm>
          </p:grpSpPr>
          <p:sp>
            <p:nvSpPr>
              <p:cNvPr id="3576" name="Google Shape;3576;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1" name="Google Shape;3581;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4" name="Google Shape;3584;p47"/>
          <p:cNvPicPr preferRelativeResize="0"/>
          <p:nvPr/>
        </p:nvPicPr>
        <p:blipFill>
          <a:blip r:embed="rId3">
            <a:alphaModFix/>
          </a:blip>
          <a:stretch>
            <a:fillRect/>
          </a:stretch>
        </p:blipFill>
        <p:spPr>
          <a:xfrm>
            <a:off x="997050" y="1723600"/>
            <a:ext cx="3056100" cy="2237152"/>
          </a:xfrm>
          <a:prstGeom prst="rect">
            <a:avLst/>
          </a:prstGeom>
          <a:noFill/>
          <a:ln>
            <a:noFill/>
          </a:ln>
        </p:spPr>
      </p:pic>
      <p:pic>
        <p:nvPicPr>
          <p:cNvPr id="3585" name="Google Shape;3585;p47"/>
          <p:cNvPicPr preferRelativeResize="0"/>
          <p:nvPr/>
        </p:nvPicPr>
        <p:blipFill>
          <a:blip r:embed="rId4">
            <a:alphaModFix/>
          </a:blip>
          <a:stretch>
            <a:fillRect/>
          </a:stretch>
        </p:blipFill>
        <p:spPr>
          <a:xfrm>
            <a:off x="5130548" y="1710388"/>
            <a:ext cx="3206756" cy="226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
                                        </p:tgtEl>
                                        <p:attrNameLst>
                                          <p:attrName>style.visibility</p:attrName>
                                        </p:attrNameLst>
                                      </p:cBhvr>
                                      <p:to>
                                        <p:strVal val="visible"/>
                                      </p:to>
                                    </p:set>
                                    <p:animEffect transition="in" filter="fade">
                                      <p:cBhvr>
                                        <p:cTn id="7" dur="1000"/>
                                        <p:tgtEl>
                                          <p:spTgt spid="35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5"/>
                                        </p:tgtEl>
                                        <p:attrNameLst>
                                          <p:attrName>style.visibility</p:attrName>
                                        </p:attrNameLst>
                                      </p:cBhvr>
                                      <p:to>
                                        <p:strVal val="visible"/>
                                      </p:to>
                                    </p:set>
                                    <p:animEffect transition="in" filter="fade">
                                      <p:cBhvr>
                                        <p:cTn id="12" dur="1000"/>
                                        <p:tgtEl>
                                          <p:spTgt spid="3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9"/>
        <p:cNvGrpSpPr/>
        <p:nvPr/>
      </p:nvGrpSpPr>
      <p:grpSpPr>
        <a:xfrm>
          <a:off x="0" y="0"/>
          <a:ext cx="0" cy="0"/>
          <a:chOff x="0" y="0"/>
          <a:chExt cx="0" cy="0"/>
        </a:xfrm>
      </p:grpSpPr>
      <p:sp>
        <p:nvSpPr>
          <p:cNvPr id="3590" name="Google Shape;3590;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VACCINATION RATE - SINGAPORE</a:t>
            </a:r>
            <a:endParaRPr>
              <a:solidFill>
                <a:schemeClr val="accent1"/>
              </a:solidFill>
            </a:endParaRPr>
          </a:p>
        </p:txBody>
      </p:sp>
      <p:pic>
        <p:nvPicPr>
          <p:cNvPr id="3591" name="Google Shape;3591;p48"/>
          <p:cNvPicPr preferRelativeResize="0"/>
          <p:nvPr/>
        </p:nvPicPr>
        <p:blipFill>
          <a:blip r:embed="rId3">
            <a:alphaModFix/>
          </a:blip>
          <a:stretch>
            <a:fillRect/>
          </a:stretch>
        </p:blipFill>
        <p:spPr>
          <a:xfrm>
            <a:off x="1312800" y="1403275"/>
            <a:ext cx="5953125" cy="485775"/>
          </a:xfrm>
          <a:prstGeom prst="rect">
            <a:avLst/>
          </a:prstGeom>
          <a:noFill/>
          <a:ln>
            <a:noFill/>
          </a:ln>
        </p:spPr>
      </p:pic>
      <p:sp>
        <p:nvSpPr>
          <p:cNvPr id="3592" name="Google Shape;3592;p48"/>
          <p:cNvSpPr txBox="1"/>
          <p:nvPr/>
        </p:nvSpPr>
        <p:spPr>
          <a:xfrm>
            <a:off x="720000" y="2048400"/>
            <a:ext cx="7949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Observations:</a:t>
            </a:r>
            <a:endParaRPr>
              <a:latin typeface="Nunito"/>
              <a:ea typeface="Nunito"/>
              <a:cs typeface="Nunito"/>
              <a:sym typeface="Nunito"/>
            </a:endParaRPr>
          </a:p>
          <a:p>
            <a:pPr marL="457200" lvl="0" indent="-317500" algn="l" rtl="0">
              <a:spcBef>
                <a:spcPts val="0"/>
              </a:spcBef>
              <a:spcAft>
                <a:spcPts val="0"/>
              </a:spcAft>
              <a:buSzPts val="1400"/>
              <a:buFont typeface="Nunito"/>
              <a:buAutoNum type="arabicParenR"/>
            </a:pPr>
            <a:r>
              <a:rPr lang="en">
                <a:latin typeface="Nunito"/>
                <a:ea typeface="Nunito"/>
                <a:cs typeface="Nunito"/>
                <a:sym typeface="Nunito"/>
              </a:rPr>
              <a:t>Singapore achieved the same percentage for both vaccinated and fully vaccinated</a:t>
            </a:r>
            <a:endParaRPr>
              <a:latin typeface="Nunito"/>
              <a:ea typeface="Nunito"/>
              <a:cs typeface="Nunito"/>
              <a:sym typeface="Nunito"/>
            </a:endParaRPr>
          </a:p>
          <a:p>
            <a:pPr marL="457200" lvl="0" indent="-317500" algn="l" rtl="0">
              <a:spcBef>
                <a:spcPts val="0"/>
              </a:spcBef>
              <a:spcAft>
                <a:spcPts val="0"/>
              </a:spcAft>
              <a:buSzPts val="1400"/>
              <a:buFont typeface="Nunito"/>
              <a:buAutoNum type="arabicParenR"/>
            </a:pPr>
            <a:r>
              <a:rPr lang="en">
                <a:latin typeface="Nunito"/>
                <a:ea typeface="Nunito"/>
                <a:cs typeface="Nunito"/>
                <a:sym typeface="Nunito"/>
              </a:rPr>
              <a:t>Greater efforts could be made to increase the vaccination rate for Singapore’s population</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pic>
        <p:nvPicPr>
          <p:cNvPr id="3593" name="Google Shape;3593;p48"/>
          <p:cNvPicPr preferRelativeResize="0"/>
          <p:nvPr/>
        </p:nvPicPr>
        <p:blipFill>
          <a:blip r:embed="rId4">
            <a:alphaModFix/>
          </a:blip>
          <a:stretch>
            <a:fillRect/>
          </a:stretch>
        </p:blipFill>
        <p:spPr>
          <a:xfrm>
            <a:off x="2724772" y="2932599"/>
            <a:ext cx="3129178" cy="2011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7"/>
        <p:cNvGrpSpPr/>
        <p:nvPr/>
      </p:nvGrpSpPr>
      <p:grpSpPr>
        <a:xfrm>
          <a:off x="0" y="0"/>
          <a:ext cx="0" cy="0"/>
          <a:chOff x="0" y="0"/>
          <a:chExt cx="0" cy="0"/>
        </a:xfrm>
      </p:grpSpPr>
      <p:sp>
        <p:nvSpPr>
          <p:cNvPr id="3598" name="Google Shape;3598;p49"/>
          <p:cNvSpPr txBox="1">
            <a:spLocks noGrp="1"/>
          </p:cNvSpPr>
          <p:nvPr>
            <p:ph type="subTitle" idx="6"/>
          </p:nvPr>
        </p:nvSpPr>
        <p:spPr>
          <a:xfrm>
            <a:off x="720000" y="2009638"/>
            <a:ext cx="32202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PFIZER/COMIRNATY</a:t>
            </a:r>
            <a:endParaRPr/>
          </a:p>
        </p:txBody>
      </p:sp>
      <p:sp>
        <p:nvSpPr>
          <p:cNvPr id="3599" name="Google Shape;3599;p49"/>
          <p:cNvSpPr txBox="1">
            <a:spLocks noGrp="1"/>
          </p:cNvSpPr>
          <p:nvPr>
            <p:ph type="subTitle" idx="1"/>
          </p:nvPr>
        </p:nvSpPr>
        <p:spPr>
          <a:xfrm>
            <a:off x="879752" y="2291125"/>
            <a:ext cx="29007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Available for Adults and Children aged 5 to 11 years old</a:t>
            </a:r>
            <a:endParaRPr/>
          </a:p>
        </p:txBody>
      </p:sp>
      <p:sp>
        <p:nvSpPr>
          <p:cNvPr id="3600" name="Google Shape;3600;p49"/>
          <p:cNvSpPr txBox="1">
            <a:spLocks noGrp="1"/>
          </p:cNvSpPr>
          <p:nvPr>
            <p:ph type="title"/>
          </p:nvPr>
        </p:nvSpPr>
        <p:spPr>
          <a:xfrm>
            <a:off x="720000" y="445025"/>
            <a:ext cx="7704000" cy="12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VACCINES IN SINGAPORE</a:t>
            </a:r>
            <a:r>
              <a:rPr lang="en">
                <a:solidFill>
                  <a:schemeClr val="accent1"/>
                </a:solidFill>
              </a:rPr>
              <a:t> </a:t>
            </a:r>
            <a:endParaRPr>
              <a:solidFill>
                <a:schemeClr val="accent1"/>
              </a:solidFill>
            </a:endParaRPr>
          </a:p>
          <a:p>
            <a:pPr marL="0" lvl="0" indent="0" algn="l" rtl="0">
              <a:spcBef>
                <a:spcPts val="0"/>
              </a:spcBef>
              <a:spcAft>
                <a:spcPts val="0"/>
              </a:spcAft>
              <a:buNone/>
            </a:pPr>
            <a:r>
              <a:rPr lang="en">
                <a:solidFill>
                  <a:schemeClr val="accent1"/>
                </a:solidFill>
              </a:rPr>
              <a:t>PHPC CLINICS </a:t>
            </a:r>
            <a:endParaRPr>
              <a:solidFill>
                <a:schemeClr val="accent1"/>
              </a:solidFill>
            </a:endParaRPr>
          </a:p>
        </p:txBody>
      </p:sp>
      <p:sp>
        <p:nvSpPr>
          <p:cNvPr id="3601" name="Google Shape;3601;p49"/>
          <p:cNvSpPr txBox="1">
            <a:spLocks noGrp="1"/>
          </p:cNvSpPr>
          <p:nvPr>
            <p:ph type="subTitle" idx="8"/>
          </p:nvPr>
        </p:nvSpPr>
        <p:spPr>
          <a:xfrm>
            <a:off x="5724517" y="2189275"/>
            <a:ext cx="23556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SINOVAC</a:t>
            </a:r>
            <a:endParaRPr/>
          </a:p>
        </p:txBody>
      </p:sp>
      <p:sp>
        <p:nvSpPr>
          <p:cNvPr id="3602" name="Google Shape;3602;p49"/>
          <p:cNvSpPr txBox="1">
            <a:spLocks noGrp="1"/>
          </p:cNvSpPr>
          <p:nvPr>
            <p:ph type="subTitle" idx="9"/>
          </p:nvPr>
        </p:nvSpPr>
        <p:spPr>
          <a:xfrm>
            <a:off x="3262526" y="3888483"/>
            <a:ext cx="23556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NOVAVAX</a:t>
            </a:r>
            <a:endParaRPr/>
          </a:p>
        </p:txBody>
      </p:sp>
      <p:sp>
        <p:nvSpPr>
          <p:cNvPr id="3603" name="Google Shape;3603;p49"/>
          <p:cNvSpPr/>
          <p:nvPr/>
        </p:nvSpPr>
        <p:spPr>
          <a:xfrm>
            <a:off x="0" y="1686463"/>
            <a:ext cx="4626613" cy="1407905"/>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9"/>
          <p:cNvSpPr/>
          <p:nvPr/>
        </p:nvSpPr>
        <p:spPr>
          <a:xfrm>
            <a:off x="2127025" y="3331900"/>
            <a:ext cx="4626613" cy="1407905"/>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9"/>
          <p:cNvSpPr/>
          <p:nvPr/>
        </p:nvSpPr>
        <p:spPr>
          <a:xfrm>
            <a:off x="4589000" y="1686475"/>
            <a:ext cx="4626613" cy="1407905"/>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8"/>
                                        </p:tgtEl>
                                        <p:attrNameLst>
                                          <p:attrName>style.visibility</p:attrName>
                                        </p:attrNameLst>
                                      </p:cBhvr>
                                      <p:to>
                                        <p:strVal val="visible"/>
                                      </p:to>
                                    </p:set>
                                    <p:animEffect transition="in" filter="fade">
                                      <p:cBhvr>
                                        <p:cTn id="7" dur="1000"/>
                                        <p:tgtEl>
                                          <p:spTgt spid="3598"/>
                                        </p:tgtEl>
                                      </p:cBhvr>
                                    </p:animEffect>
                                  </p:childTnLst>
                                </p:cTn>
                              </p:par>
                              <p:par>
                                <p:cTn id="8" presetID="10" presetClass="entr" presetSubtype="0" fill="hold" nodeType="withEffect">
                                  <p:stCondLst>
                                    <p:cond delay="0"/>
                                  </p:stCondLst>
                                  <p:childTnLst>
                                    <p:set>
                                      <p:cBhvr>
                                        <p:cTn id="9" dur="1" fill="hold">
                                          <p:stCondLst>
                                            <p:cond delay="0"/>
                                          </p:stCondLst>
                                        </p:cTn>
                                        <p:tgtEl>
                                          <p:spTgt spid="3599"/>
                                        </p:tgtEl>
                                        <p:attrNameLst>
                                          <p:attrName>style.visibility</p:attrName>
                                        </p:attrNameLst>
                                      </p:cBhvr>
                                      <p:to>
                                        <p:strVal val="visible"/>
                                      </p:to>
                                    </p:set>
                                    <p:animEffect transition="in" filter="fade">
                                      <p:cBhvr>
                                        <p:cTn id="10" dur="1000"/>
                                        <p:tgtEl>
                                          <p:spTgt spid="3599"/>
                                        </p:tgtEl>
                                      </p:cBhvr>
                                    </p:animEffect>
                                  </p:childTnLst>
                                </p:cTn>
                              </p:par>
                              <p:par>
                                <p:cTn id="11" presetID="10" presetClass="entr" presetSubtype="0" fill="hold" nodeType="withEffect">
                                  <p:stCondLst>
                                    <p:cond delay="0"/>
                                  </p:stCondLst>
                                  <p:childTnLst>
                                    <p:set>
                                      <p:cBhvr>
                                        <p:cTn id="12" dur="1" fill="hold">
                                          <p:stCondLst>
                                            <p:cond delay="0"/>
                                          </p:stCondLst>
                                        </p:cTn>
                                        <p:tgtEl>
                                          <p:spTgt spid="3603"/>
                                        </p:tgtEl>
                                        <p:attrNameLst>
                                          <p:attrName>style.visibility</p:attrName>
                                        </p:attrNameLst>
                                      </p:cBhvr>
                                      <p:to>
                                        <p:strVal val="visible"/>
                                      </p:to>
                                    </p:set>
                                    <p:animEffect transition="in" filter="fade">
                                      <p:cBhvr>
                                        <p:cTn id="13" dur="1000"/>
                                        <p:tgtEl>
                                          <p:spTgt spid="360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01"/>
                                        </p:tgtEl>
                                        <p:attrNameLst>
                                          <p:attrName>style.visibility</p:attrName>
                                        </p:attrNameLst>
                                      </p:cBhvr>
                                      <p:to>
                                        <p:strVal val="visible"/>
                                      </p:to>
                                    </p:set>
                                    <p:animEffect transition="in" filter="fade">
                                      <p:cBhvr>
                                        <p:cTn id="18" dur="1000"/>
                                        <p:tgtEl>
                                          <p:spTgt spid="3601"/>
                                        </p:tgtEl>
                                      </p:cBhvr>
                                    </p:animEffect>
                                  </p:childTnLst>
                                </p:cTn>
                              </p:par>
                              <p:par>
                                <p:cTn id="19" presetID="10" presetClass="entr" presetSubtype="0" fill="hold" nodeType="withEffect">
                                  <p:stCondLst>
                                    <p:cond delay="0"/>
                                  </p:stCondLst>
                                  <p:childTnLst>
                                    <p:set>
                                      <p:cBhvr>
                                        <p:cTn id="20" dur="1" fill="hold">
                                          <p:stCondLst>
                                            <p:cond delay="0"/>
                                          </p:stCondLst>
                                        </p:cTn>
                                        <p:tgtEl>
                                          <p:spTgt spid="3605"/>
                                        </p:tgtEl>
                                        <p:attrNameLst>
                                          <p:attrName>style.visibility</p:attrName>
                                        </p:attrNameLst>
                                      </p:cBhvr>
                                      <p:to>
                                        <p:strVal val="visible"/>
                                      </p:to>
                                    </p:set>
                                    <p:animEffect transition="in" filter="fade">
                                      <p:cBhvr>
                                        <p:cTn id="21" dur="1000"/>
                                        <p:tgtEl>
                                          <p:spTgt spid="360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02"/>
                                        </p:tgtEl>
                                        <p:attrNameLst>
                                          <p:attrName>style.visibility</p:attrName>
                                        </p:attrNameLst>
                                      </p:cBhvr>
                                      <p:to>
                                        <p:strVal val="visible"/>
                                      </p:to>
                                    </p:set>
                                    <p:animEffect transition="in" filter="fade">
                                      <p:cBhvr>
                                        <p:cTn id="26" dur="1000"/>
                                        <p:tgtEl>
                                          <p:spTgt spid="3602"/>
                                        </p:tgtEl>
                                      </p:cBhvr>
                                    </p:animEffect>
                                  </p:childTnLst>
                                </p:cTn>
                              </p:par>
                              <p:par>
                                <p:cTn id="27" presetID="10" presetClass="entr" presetSubtype="0" fill="hold" nodeType="withEffect">
                                  <p:stCondLst>
                                    <p:cond delay="0"/>
                                  </p:stCondLst>
                                  <p:childTnLst>
                                    <p:set>
                                      <p:cBhvr>
                                        <p:cTn id="28" dur="1" fill="hold">
                                          <p:stCondLst>
                                            <p:cond delay="0"/>
                                          </p:stCondLst>
                                        </p:cTn>
                                        <p:tgtEl>
                                          <p:spTgt spid="3604"/>
                                        </p:tgtEl>
                                        <p:attrNameLst>
                                          <p:attrName>style.visibility</p:attrName>
                                        </p:attrNameLst>
                                      </p:cBhvr>
                                      <p:to>
                                        <p:strVal val="visible"/>
                                      </p:to>
                                    </p:set>
                                    <p:animEffect transition="in" filter="fade">
                                      <p:cBhvr>
                                        <p:cTn id="29" dur="1000"/>
                                        <p:tgtEl>
                                          <p:spTgt spid="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9"/>
        <p:cNvGrpSpPr/>
        <p:nvPr/>
      </p:nvGrpSpPr>
      <p:grpSpPr>
        <a:xfrm>
          <a:off x="0" y="0"/>
          <a:ext cx="0" cy="0"/>
          <a:chOff x="0" y="0"/>
          <a:chExt cx="0" cy="0"/>
        </a:xfrm>
      </p:grpSpPr>
      <p:sp>
        <p:nvSpPr>
          <p:cNvPr id="3610" name="Google Shape;3610;p50"/>
          <p:cNvSpPr txBox="1">
            <a:spLocks noGrp="1"/>
          </p:cNvSpPr>
          <p:nvPr>
            <p:ph type="title"/>
          </p:nvPr>
        </p:nvSpPr>
        <p:spPr>
          <a:xfrm>
            <a:off x="451675" y="445025"/>
            <a:ext cx="8509800" cy="7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PFIZER / COMIRNATY FOR CHILDREN</a:t>
            </a:r>
            <a:endParaRPr>
              <a:solidFill>
                <a:schemeClr val="accent1"/>
              </a:solidFill>
            </a:endParaRPr>
          </a:p>
        </p:txBody>
      </p:sp>
      <p:pic>
        <p:nvPicPr>
          <p:cNvPr id="3611" name="Google Shape;3611;p50"/>
          <p:cNvPicPr preferRelativeResize="0"/>
          <p:nvPr/>
        </p:nvPicPr>
        <p:blipFill>
          <a:blip r:embed="rId3">
            <a:alphaModFix/>
          </a:blip>
          <a:stretch>
            <a:fillRect/>
          </a:stretch>
        </p:blipFill>
        <p:spPr>
          <a:xfrm>
            <a:off x="173000" y="1232825"/>
            <a:ext cx="8798001" cy="3434726"/>
          </a:xfrm>
          <a:prstGeom prst="rect">
            <a:avLst/>
          </a:prstGeom>
          <a:noFill/>
          <a:ln>
            <a:noFill/>
          </a:ln>
        </p:spPr>
      </p:pic>
      <p:sp>
        <p:nvSpPr>
          <p:cNvPr id="3612" name="Google Shape;3612;p50"/>
          <p:cNvSpPr txBox="1"/>
          <p:nvPr/>
        </p:nvSpPr>
        <p:spPr>
          <a:xfrm>
            <a:off x="6456100" y="4703075"/>
            <a:ext cx="25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Total: 19 clinics</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6"/>
        <p:cNvGrpSpPr/>
        <p:nvPr/>
      </p:nvGrpSpPr>
      <p:grpSpPr>
        <a:xfrm>
          <a:off x="0" y="0"/>
          <a:ext cx="0" cy="0"/>
          <a:chOff x="0" y="0"/>
          <a:chExt cx="0" cy="0"/>
        </a:xfrm>
      </p:grpSpPr>
      <p:sp>
        <p:nvSpPr>
          <p:cNvPr id="3617" name="Google Shape;3617;p51"/>
          <p:cNvSpPr txBox="1">
            <a:spLocks noGrp="1"/>
          </p:cNvSpPr>
          <p:nvPr>
            <p:ph type="title"/>
          </p:nvPr>
        </p:nvSpPr>
        <p:spPr>
          <a:xfrm>
            <a:off x="451675" y="445025"/>
            <a:ext cx="8509800" cy="7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PFIZER / COMIRNATY FOR ALL</a:t>
            </a:r>
            <a:endParaRPr>
              <a:solidFill>
                <a:schemeClr val="accent1"/>
              </a:solidFill>
            </a:endParaRPr>
          </a:p>
        </p:txBody>
      </p:sp>
      <p:sp>
        <p:nvSpPr>
          <p:cNvPr id="3618" name="Google Shape;3618;p51"/>
          <p:cNvSpPr txBox="1"/>
          <p:nvPr/>
        </p:nvSpPr>
        <p:spPr>
          <a:xfrm>
            <a:off x="603900" y="1075150"/>
            <a:ext cx="793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ABSTRACT</a:t>
            </a:r>
            <a:endParaRPr>
              <a:latin typeface="Nunito"/>
              <a:ea typeface="Nunito"/>
              <a:cs typeface="Nunito"/>
              <a:sym typeface="Nunito"/>
            </a:endParaRPr>
          </a:p>
        </p:txBody>
      </p:sp>
      <p:pic>
        <p:nvPicPr>
          <p:cNvPr id="3619" name="Google Shape;3619;p51"/>
          <p:cNvPicPr preferRelativeResize="0"/>
          <p:nvPr/>
        </p:nvPicPr>
        <p:blipFill rotWithShape="1">
          <a:blip r:embed="rId3">
            <a:alphaModFix/>
          </a:blip>
          <a:srcRect b="15419"/>
          <a:stretch/>
        </p:blipFill>
        <p:spPr>
          <a:xfrm>
            <a:off x="286975" y="1393300"/>
            <a:ext cx="8735499" cy="3309775"/>
          </a:xfrm>
          <a:prstGeom prst="rect">
            <a:avLst/>
          </a:prstGeom>
          <a:noFill/>
          <a:ln>
            <a:noFill/>
          </a:ln>
        </p:spPr>
      </p:pic>
      <p:sp>
        <p:nvSpPr>
          <p:cNvPr id="3620" name="Google Shape;3620;p51"/>
          <p:cNvSpPr txBox="1"/>
          <p:nvPr/>
        </p:nvSpPr>
        <p:spPr>
          <a:xfrm>
            <a:off x="6456100" y="4703075"/>
            <a:ext cx="25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Total: 162 clinics</a:t>
            </a: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4"/>
        <p:cNvGrpSpPr/>
        <p:nvPr/>
      </p:nvGrpSpPr>
      <p:grpSpPr>
        <a:xfrm>
          <a:off x="0" y="0"/>
          <a:ext cx="0" cy="0"/>
          <a:chOff x="0" y="0"/>
          <a:chExt cx="0" cy="0"/>
        </a:xfrm>
      </p:grpSpPr>
      <p:sp>
        <p:nvSpPr>
          <p:cNvPr id="3625" name="Google Shape;3625;p52"/>
          <p:cNvSpPr txBox="1">
            <a:spLocks noGrp="1"/>
          </p:cNvSpPr>
          <p:nvPr>
            <p:ph type="title"/>
          </p:nvPr>
        </p:nvSpPr>
        <p:spPr>
          <a:xfrm>
            <a:off x="451675" y="445025"/>
            <a:ext cx="8509800" cy="7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SINOVAC</a:t>
            </a:r>
            <a:endParaRPr>
              <a:solidFill>
                <a:schemeClr val="accent1"/>
              </a:solidFill>
            </a:endParaRPr>
          </a:p>
        </p:txBody>
      </p:sp>
      <p:sp>
        <p:nvSpPr>
          <p:cNvPr id="3626" name="Google Shape;3626;p52"/>
          <p:cNvSpPr txBox="1"/>
          <p:nvPr/>
        </p:nvSpPr>
        <p:spPr>
          <a:xfrm>
            <a:off x="603900" y="1076375"/>
            <a:ext cx="793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ABSTRACT</a:t>
            </a:r>
            <a:endParaRPr>
              <a:latin typeface="Nunito"/>
              <a:ea typeface="Nunito"/>
              <a:cs typeface="Nunito"/>
              <a:sym typeface="Nunito"/>
            </a:endParaRPr>
          </a:p>
        </p:txBody>
      </p:sp>
      <p:pic>
        <p:nvPicPr>
          <p:cNvPr id="3627" name="Google Shape;3627;p52"/>
          <p:cNvPicPr preferRelativeResize="0"/>
          <p:nvPr/>
        </p:nvPicPr>
        <p:blipFill rotWithShape="1">
          <a:blip r:embed="rId3">
            <a:alphaModFix/>
          </a:blip>
          <a:srcRect b="20823"/>
          <a:stretch/>
        </p:blipFill>
        <p:spPr>
          <a:xfrm>
            <a:off x="404375" y="1422950"/>
            <a:ext cx="8335250" cy="3280124"/>
          </a:xfrm>
          <a:prstGeom prst="rect">
            <a:avLst/>
          </a:prstGeom>
          <a:noFill/>
          <a:ln>
            <a:noFill/>
          </a:ln>
        </p:spPr>
      </p:pic>
      <p:sp>
        <p:nvSpPr>
          <p:cNvPr id="3628" name="Google Shape;3628;p52"/>
          <p:cNvSpPr txBox="1"/>
          <p:nvPr/>
        </p:nvSpPr>
        <p:spPr>
          <a:xfrm>
            <a:off x="6456100" y="4703075"/>
            <a:ext cx="25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Total: 39 clinics</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2"/>
        <p:cNvGrpSpPr/>
        <p:nvPr/>
      </p:nvGrpSpPr>
      <p:grpSpPr>
        <a:xfrm>
          <a:off x="0" y="0"/>
          <a:ext cx="0" cy="0"/>
          <a:chOff x="0" y="0"/>
          <a:chExt cx="0" cy="0"/>
        </a:xfrm>
      </p:grpSpPr>
      <p:sp>
        <p:nvSpPr>
          <p:cNvPr id="3633" name="Google Shape;3633;p53"/>
          <p:cNvSpPr txBox="1">
            <a:spLocks noGrp="1"/>
          </p:cNvSpPr>
          <p:nvPr>
            <p:ph type="title"/>
          </p:nvPr>
        </p:nvSpPr>
        <p:spPr>
          <a:xfrm>
            <a:off x="451675" y="445025"/>
            <a:ext cx="8509800" cy="7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NOVAVAX</a:t>
            </a:r>
            <a:endParaRPr>
              <a:solidFill>
                <a:schemeClr val="accent1"/>
              </a:solidFill>
            </a:endParaRPr>
          </a:p>
        </p:txBody>
      </p:sp>
      <p:pic>
        <p:nvPicPr>
          <p:cNvPr id="3634" name="Google Shape;3634;p53"/>
          <p:cNvPicPr preferRelativeResize="0"/>
          <p:nvPr/>
        </p:nvPicPr>
        <p:blipFill>
          <a:blip r:embed="rId3">
            <a:alphaModFix/>
          </a:blip>
          <a:stretch>
            <a:fillRect/>
          </a:stretch>
        </p:blipFill>
        <p:spPr>
          <a:xfrm>
            <a:off x="412100" y="1112075"/>
            <a:ext cx="8435102" cy="3554500"/>
          </a:xfrm>
          <a:prstGeom prst="rect">
            <a:avLst/>
          </a:prstGeom>
          <a:noFill/>
          <a:ln>
            <a:noFill/>
          </a:ln>
        </p:spPr>
      </p:pic>
      <p:sp>
        <p:nvSpPr>
          <p:cNvPr id="3635" name="Google Shape;3635;p53"/>
          <p:cNvSpPr txBox="1"/>
          <p:nvPr/>
        </p:nvSpPr>
        <p:spPr>
          <a:xfrm>
            <a:off x="6456100" y="4703075"/>
            <a:ext cx="25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Total: 20 clinics</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28"/>
        <p:cNvGrpSpPr/>
        <p:nvPr/>
      </p:nvGrpSpPr>
      <p:grpSpPr>
        <a:xfrm>
          <a:off x="0" y="0"/>
          <a:ext cx="0" cy="0"/>
          <a:chOff x="0" y="0"/>
          <a:chExt cx="0" cy="0"/>
        </a:xfrm>
      </p:grpSpPr>
      <p:sp>
        <p:nvSpPr>
          <p:cNvPr id="3229" name="Google Shape;3229;p36"/>
          <p:cNvSpPr txBox="1">
            <a:spLocks noGrp="1"/>
          </p:cNvSpPr>
          <p:nvPr>
            <p:ph type="subTitle" idx="1"/>
          </p:nvPr>
        </p:nvSpPr>
        <p:spPr>
          <a:xfrm>
            <a:off x="3263775" y="2086625"/>
            <a:ext cx="5775300" cy="2568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COVID-19 is a viral infection caused by the SARS-CoV-2 virus.</a:t>
            </a:r>
            <a:endParaRPr/>
          </a:p>
          <a:p>
            <a:pPr marL="457200" lvl="0" indent="-317500" algn="l" rtl="0">
              <a:spcBef>
                <a:spcPts val="1000"/>
              </a:spcBef>
              <a:spcAft>
                <a:spcPts val="0"/>
              </a:spcAft>
              <a:buSzPts val="1400"/>
              <a:buChar char="●"/>
            </a:pPr>
            <a:r>
              <a:rPr lang="en"/>
              <a:t>Because it is easily transmitted via airborne particles and droplets, it is considered a global pandemic.</a:t>
            </a:r>
            <a:endParaRPr/>
          </a:p>
          <a:p>
            <a:pPr marL="457200" lvl="0" indent="-317500" algn="l" rtl="0">
              <a:spcBef>
                <a:spcPts val="1000"/>
              </a:spcBef>
              <a:spcAft>
                <a:spcPts val="0"/>
              </a:spcAft>
              <a:buSzPts val="1400"/>
              <a:buChar char="●"/>
            </a:pPr>
            <a:r>
              <a:rPr lang="en"/>
              <a:t>Total death cases worldwide, approximately 6.5 million</a:t>
            </a:r>
            <a:endParaRPr/>
          </a:p>
          <a:p>
            <a:pPr marL="457200" lvl="0" indent="-317500" algn="l" rtl="0">
              <a:spcBef>
                <a:spcPts val="1000"/>
              </a:spcBef>
              <a:spcAft>
                <a:spcPts val="0"/>
              </a:spcAft>
              <a:buSzPts val="1400"/>
              <a:buChar char="●"/>
            </a:pPr>
            <a:r>
              <a:rPr lang="en"/>
              <a:t>Countries impose strict restrictions to stop the disease's spread</a:t>
            </a:r>
            <a:endParaRPr/>
          </a:p>
          <a:p>
            <a:pPr marL="0" lvl="0" indent="0" algn="l" rtl="0">
              <a:spcBef>
                <a:spcPts val="10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30" name="Google Shape;3230;p36"/>
          <p:cNvSpPr txBox="1">
            <a:spLocks noGrp="1"/>
          </p:cNvSpPr>
          <p:nvPr>
            <p:ph type="title"/>
          </p:nvPr>
        </p:nvSpPr>
        <p:spPr>
          <a:xfrm>
            <a:off x="3263775" y="1111850"/>
            <a:ext cx="5247600" cy="7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BACKGROUND</a:t>
            </a:r>
            <a:endParaRPr sz="4500"/>
          </a:p>
        </p:txBody>
      </p:sp>
      <p:grpSp>
        <p:nvGrpSpPr>
          <p:cNvPr id="3231" name="Google Shape;3231;p36"/>
          <p:cNvGrpSpPr/>
          <p:nvPr/>
        </p:nvGrpSpPr>
        <p:grpSpPr>
          <a:xfrm>
            <a:off x="1836725" y="534998"/>
            <a:ext cx="1193640" cy="1551620"/>
            <a:chOff x="1459600" y="3056873"/>
            <a:chExt cx="1193640" cy="1551620"/>
          </a:xfrm>
        </p:grpSpPr>
        <p:sp>
          <p:nvSpPr>
            <p:cNvPr id="3232" name="Google Shape;3232;p36"/>
            <p:cNvSpPr/>
            <p:nvPr/>
          </p:nvSpPr>
          <p:spPr>
            <a:xfrm>
              <a:off x="1474400" y="3787210"/>
              <a:ext cx="1157370" cy="795505"/>
            </a:xfrm>
            <a:custGeom>
              <a:avLst/>
              <a:gdLst/>
              <a:ahLst/>
              <a:cxnLst/>
              <a:rect l="l" t="t" r="r" b="b"/>
              <a:pathLst>
                <a:path w="16657" h="11449" extrusionOk="0">
                  <a:moveTo>
                    <a:pt x="8298" y="1"/>
                  </a:moveTo>
                  <a:cubicBezTo>
                    <a:pt x="243" y="1"/>
                    <a:pt x="0" y="10153"/>
                    <a:pt x="0" y="10153"/>
                  </a:cubicBezTo>
                  <a:cubicBezTo>
                    <a:pt x="2212" y="10867"/>
                    <a:pt x="5701" y="11449"/>
                    <a:pt x="9164" y="11449"/>
                  </a:cubicBezTo>
                  <a:cubicBezTo>
                    <a:pt x="11888" y="11449"/>
                    <a:pt x="14596" y="11089"/>
                    <a:pt x="16657" y="10153"/>
                  </a:cubicBezTo>
                  <a:cubicBezTo>
                    <a:pt x="16231" y="3770"/>
                    <a:pt x="14073" y="1"/>
                    <a:pt x="8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6"/>
            <p:cNvSpPr/>
            <p:nvPr/>
          </p:nvSpPr>
          <p:spPr>
            <a:xfrm>
              <a:off x="1459600" y="3767477"/>
              <a:ext cx="1193640" cy="841016"/>
            </a:xfrm>
            <a:custGeom>
              <a:avLst/>
              <a:gdLst/>
              <a:ahLst/>
              <a:cxnLst/>
              <a:rect l="l" t="t" r="r" b="b"/>
              <a:pathLst>
                <a:path w="17179" h="12104" extrusionOk="0">
                  <a:moveTo>
                    <a:pt x="8807" y="526"/>
                  </a:moveTo>
                  <a:cubicBezTo>
                    <a:pt x="9058" y="526"/>
                    <a:pt x="9314" y="537"/>
                    <a:pt x="9575" y="558"/>
                  </a:cubicBezTo>
                  <a:cubicBezTo>
                    <a:pt x="14840" y="1010"/>
                    <a:pt x="16293" y="5749"/>
                    <a:pt x="16676" y="10297"/>
                  </a:cubicBezTo>
                  <a:lnTo>
                    <a:pt x="16676" y="10297"/>
                  </a:lnTo>
                  <a:cubicBezTo>
                    <a:pt x="14441" y="11213"/>
                    <a:pt x="11919" y="11580"/>
                    <a:pt x="9376" y="11580"/>
                  </a:cubicBezTo>
                  <a:cubicBezTo>
                    <a:pt x="6821" y="11580"/>
                    <a:pt x="4244" y="11209"/>
                    <a:pt x="1915" y="10650"/>
                  </a:cubicBezTo>
                  <a:cubicBezTo>
                    <a:pt x="699" y="10346"/>
                    <a:pt x="456" y="10710"/>
                    <a:pt x="608" y="9434"/>
                  </a:cubicBezTo>
                  <a:cubicBezTo>
                    <a:pt x="699" y="8340"/>
                    <a:pt x="973" y="7215"/>
                    <a:pt x="1368" y="6151"/>
                  </a:cubicBezTo>
                  <a:cubicBezTo>
                    <a:pt x="2562" y="2741"/>
                    <a:pt x="5190" y="526"/>
                    <a:pt x="8807" y="526"/>
                  </a:cubicBezTo>
                  <a:close/>
                  <a:moveTo>
                    <a:pt x="8707" y="1"/>
                  </a:moveTo>
                  <a:cubicBezTo>
                    <a:pt x="7509" y="1"/>
                    <a:pt x="6321" y="237"/>
                    <a:pt x="5289" y="710"/>
                  </a:cubicBezTo>
                  <a:cubicBezTo>
                    <a:pt x="1702" y="2291"/>
                    <a:pt x="122" y="6759"/>
                    <a:pt x="0" y="10437"/>
                  </a:cubicBezTo>
                  <a:cubicBezTo>
                    <a:pt x="0" y="10558"/>
                    <a:pt x="61" y="10619"/>
                    <a:pt x="183" y="10650"/>
                  </a:cubicBezTo>
                  <a:cubicBezTo>
                    <a:pt x="2937" y="11541"/>
                    <a:pt x="6088" y="12104"/>
                    <a:pt x="9205" y="12104"/>
                  </a:cubicBezTo>
                  <a:cubicBezTo>
                    <a:pt x="11935" y="12104"/>
                    <a:pt x="14637" y="11672"/>
                    <a:pt x="17022" y="10650"/>
                  </a:cubicBezTo>
                  <a:cubicBezTo>
                    <a:pt x="17178" y="10597"/>
                    <a:pt x="17166" y="10436"/>
                    <a:pt x="17075" y="10330"/>
                  </a:cubicBezTo>
                  <a:lnTo>
                    <a:pt x="17075" y="10330"/>
                  </a:lnTo>
                  <a:cubicBezTo>
                    <a:pt x="16857" y="7223"/>
                    <a:pt x="16263" y="3605"/>
                    <a:pt x="13678" y="1592"/>
                  </a:cubicBezTo>
                  <a:cubicBezTo>
                    <a:pt x="12328" y="533"/>
                    <a:pt x="10506" y="1"/>
                    <a:pt x="8707"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6"/>
            <p:cNvSpPr/>
            <p:nvPr/>
          </p:nvSpPr>
          <p:spPr>
            <a:xfrm>
              <a:off x="1903111" y="3652065"/>
              <a:ext cx="309892" cy="283072"/>
            </a:xfrm>
            <a:custGeom>
              <a:avLst/>
              <a:gdLst/>
              <a:ahLst/>
              <a:cxnLst/>
              <a:rect l="l" t="t" r="r" b="b"/>
              <a:pathLst>
                <a:path w="4460" h="4074" extrusionOk="0">
                  <a:moveTo>
                    <a:pt x="608" y="0"/>
                  </a:moveTo>
                  <a:cubicBezTo>
                    <a:pt x="456" y="2067"/>
                    <a:pt x="0" y="4043"/>
                    <a:pt x="2128" y="4073"/>
                  </a:cubicBezTo>
                  <a:cubicBezTo>
                    <a:pt x="2144" y="4074"/>
                    <a:pt x="2161" y="4074"/>
                    <a:pt x="2177" y="4074"/>
                  </a:cubicBezTo>
                  <a:cubicBezTo>
                    <a:pt x="4460" y="4074"/>
                    <a:pt x="3830" y="1932"/>
                    <a:pt x="3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1885184" y="3636223"/>
              <a:ext cx="339005" cy="315937"/>
            </a:xfrm>
            <a:custGeom>
              <a:avLst/>
              <a:gdLst/>
              <a:ahLst/>
              <a:cxnLst/>
              <a:rect l="l" t="t" r="r" b="b"/>
              <a:pathLst>
                <a:path w="4879" h="4547" extrusionOk="0">
                  <a:moveTo>
                    <a:pt x="870" y="0"/>
                  </a:moveTo>
                  <a:cubicBezTo>
                    <a:pt x="745" y="0"/>
                    <a:pt x="608" y="76"/>
                    <a:pt x="593" y="228"/>
                  </a:cubicBezTo>
                  <a:cubicBezTo>
                    <a:pt x="443" y="1962"/>
                    <a:pt x="0" y="4547"/>
                    <a:pt x="2440" y="4547"/>
                  </a:cubicBezTo>
                  <a:cubicBezTo>
                    <a:pt x="2482" y="4547"/>
                    <a:pt x="2525" y="4546"/>
                    <a:pt x="2568" y="4545"/>
                  </a:cubicBezTo>
                  <a:cubicBezTo>
                    <a:pt x="4878" y="4423"/>
                    <a:pt x="4331" y="1839"/>
                    <a:pt x="4240" y="228"/>
                  </a:cubicBezTo>
                  <a:cubicBezTo>
                    <a:pt x="4240" y="76"/>
                    <a:pt x="4119" y="0"/>
                    <a:pt x="4001" y="0"/>
                  </a:cubicBezTo>
                  <a:cubicBezTo>
                    <a:pt x="3883" y="0"/>
                    <a:pt x="3769" y="76"/>
                    <a:pt x="3784" y="228"/>
                  </a:cubicBezTo>
                  <a:cubicBezTo>
                    <a:pt x="3875" y="1505"/>
                    <a:pt x="4514" y="3937"/>
                    <a:pt x="2599" y="4028"/>
                  </a:cubicBezTo>
                  <a:cubicBezTo>
                    <a:pt x="2547" y="4031"/>
                    <a:pt x="2497" y="4032"/>
                    <a:pt x="2448" y="4032"/>
                  </a:cubicBezTo>
                  <a:cubicBezTo>
                    <a:pt x="437" y="4032"/>
                    <a:pt x="990" y="1623"/>
                    <a:pt x="1079" y="228"/>
                  </a:cubicBezTo>
                  <a:cubicBezTo>
                    <a:pt x="1109" y="76"/>
                    <a:pt x="995" y="0"/>
                    <a:pt x="87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1649636" y="3072507"/>
              <a:ext cx="758263" cy="659875"/>
            </a:xfrm>
            <a:custGeom>
              <a:avLst/>
              <a:gdLst/>
              <a:ahLst/>
              <a:cxnLst/>
              <a:rect l="l" t="t" r="r" b="b"/>
              <a:pathLst>
                <a:path w="10913" h="9497" extrusionOk="0">
                  <a:moveTo>
                    <a:pt x="5881" y="0"/>
                  </a:moveTo>
                  <a:cubicBezTo>
                    <a:pt x="3960" y="0"/>
                    <a:pt x="1789" y="841"/>
                    <a:pt x="1065" y="2961"/>
                  </a:cubicBezTo>
                  <a:cubicBezTo>
                    <a:pt x="1" y="6062"/>
                    <a:pt x="1521" y="9496"/>
                    <a:pt x="5351" y="9496"/>
                  </a:cubicBezTo>
                  <a:cubicBezTo>
                    <a:pt x="8968" y="9496"/>
                    <a:pt x="10913" y="7977"/>
                    <a:pt x="10913" y="4785"/>
                  </a:cubicBezTo>
                  <a:cubicBezTo>
                    <a:pt x="10913" y="2019"/>
                    <a:pt x="9667" y="256"/>
                    <a:pt x="6627" y="43"/>
                  </a:cubicBezTo>
                  <a:cubicBezTo>
                    <a:pt x="6386" y="15"/>
                    <a:pt x="6136" y="0"/>
                    <a:pt x="5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1662491" y="3056873"/>
              <a:ext cx="781053" cy="694547"/>
            </a:xfrm>
            <a:custGeom>
              <a:avLst/>
              <a:gdLst/>
              <a:ahLst/>
              <a:cxnLst/>
              <a:rect l="l" t="t" r="r" b="b"/>
              <a:pathLst>
                <a:path w="11241" h="9996" extrusionOk="0">
                  <a:moveTo>
                    <a:pt x="5877" y="490"/>
                  </a:moveTo>
                  <a:cubicBezTo>
                    <a:pt x="6064" y="490"/>
                    <a:pt x="6253" y="497"/>
                    <a:pt x="6442" y="512"/>
                  </a:cubicBezTo>
                  <a:cubicBezTo>
                    <a:pt x="6442" y="512"/>
                    <a:pt x="6442" y="512"/>
                    <a:pt x="6442" y="512"/>
                  </a:cubicBezTo>
                  <a:lnTo>
                    <a:pt x="6442" y="512"/>
                  </a:lnTo>
                  <a:cubicBezTo>
                    <a:pt x="6458" y="515"/>
                    <a:pt x="6473" y="516"/>
                    <a:pt x="6487" y="517"/>
                  </a:cubicBezTo>
                  <a:lnTo>
                    <a:pt x="6487" y="517"/>
                  </a:lnTo>
                  <a:cubicBezTo>
                    <a:pt x="9283" y="836"/>
                    <a:pt x="10636" y="2745"/>
                    <a:pt x="10454" y="5496"/>
                  </a:cubicBezTo>
                  <a:cubicBezTo>
                    <a:pt x="10242" y="8323"/>
                    <a:pt x="8023" y="9448"/>
                    <a:pt x="5439" y="9478"/>
                  </a:cubicBezTo>
                  <a:cubicBezTo>
                    <a:pt x="5398" y="9479"/>
                    <a:pt x="5356" y="9480"/>
                    <a:pt x="5315" y="9480"/>
                  </a:cubicBezTo>
                  <a:cubicBezTo>
                    <a:pt x="2494" y="9480"/>
                    <a:pt x="550" y="7431"/>
                    <a:pt x="849" y="4585"/>
                  </a:cubicBezTo>
                  <a:cubicBezTo>
                    <a:pt x="1104" y="1838"/>
                    <a:pt x="3337" y="490"/>
                    <a:pt x="5877" y="490"/>
                  </a:cubicBezTo>
                  <a:close/>
                  <a:moveTo>
                    <a:pt x="5827" y="0"/>
                  </a:moveTo>
                  <a:cubicBezTo>
                    <a:pt x="3042" y="0"/>
                    <a:pt x="644" y="1551"/>
                    <a:pt x="333" y="4554"/>
                  </a:cubicBezTo>
                  <a:cubicBezTo>
                    <a:pt x="0" y="7725"/>
                    <a:pt x="2248" y="9995"/>
                    <a:pt x="5377" y="9995"/>
                  </a:cubicBezTo>
                  <a:cubicBezTo>
                    <a:pt x="5397" y="9995"/>
                    <a:pt x="5418" y="9995"/>
                    <a:pt x="5439" y="9995"/>
                  </a:cubicBezTo>
                  <a:cubicBezTo>
                    <a:pt x="8205" y="9934"/>
                    <a:pt x="10606" y="8688"/>
                    <a:pt x="10910" y="5740"/>
                  </a:cubicBezTo>
                  <a:cubicBezTo>
                    <a:pt x="11240" y="2618"/>
                    <a:pt x="9645" y="475"/>
                    <a:pt x="6561" y="70"/>
                  </a:cubicBezTo>
                  <a:lnTo>
                    <a:pt x="6561" y="70"/>
                  </a:lnTo>
                  <a:cubicBezTo>
                    <a:pt x="6529" y="46"/>
                    <a:pt x="6489" y="30"/>
                    <a:pt x="6442" y="25"/>
                  </a:cubicBezTo>
                  <a:cubicBezTo>
                    <a:pt x="6236" y="9"/>
                    <a:pt x="6030" y="0"/>
                    <a:pt x="5827"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8" name="Google Shape;3238;p36"/>
          <p:cNvGrpSpPr/>
          <p:nvPr/>
        </p:nvGrpSpPr>
        <p:grpSpPr>
          <a:xfrm>
            <a:off x="1982776" y="3552690"/>
            <a:ext cx="1224847" cy="1102209"/>
            <a:chOff x="624766" y="951248"/>
            <a:chExt cx="722027" cy="649773"/>
          </a:xfrm>
        </p:grpSpPr>
        <p:sp>
          <p:nvSpPr>
            <p:cNvPr id="3239" name="Google Shape;3239;p36"/>
            <p:cNvSpPr/>
            <p:nvPr/>
          </p:nvSpPr>
          <p:spPr>
            <a:xfrm>
              <a:off x="647700" y="965494"/>
              <a:ext cx="699093" cy="620050"/>
            </a:xfrm>
            <a:custGeom>
              <a:avLst/>
              <a:gdLst/>
              <a:ahLst/>
              <a:cxnLst/>
              <a:rect l="l" t="t" r="r" b="b"/>
              <a:pathLst>
                <a:path w="9667" h="8574" extrusionOk="0">
                  <a:moveTo>
                    <a:pt x="5130" y="0"/>
                  </a:moveTo>
                  <a:cubicBezTo>
                    <a:pt x="3612" y="0"/>
                    <a:pt x="1969" y="760"/>
                    <a:pt x="1277" y="2298"/>
                  </a:cubicBezTo>
                  <a:cubicBezTo>
                    <a:pt x="0" y="5489"/>
                    <a:pt x="1520" y="7952"/>
                    <a:pt x="4529" y="8499"/>
                  </a:cubicBezTo>
                  <a:cubicBezTo>
                    <a:pt x="4858" y="8549"/>
                    <a:pt x="5176" y="8574"/>
                    <a:pt x="5482" y="8574"/>
                  </a:cubicBezTo>
                  <a:cubicBezTo>
                    <a:pt x="7945" y="8574"/>
                    <a:pt x="9602" y="6964"/>
                    <a:pt x="9575" y="4152"/>
                  </a:cubicBezTo>
                  <a:cubicBezTo>
                    <a:pt x="9666" y="1690"/>
                    <a:pt x="8055" y="383"/>
                    <a:pt x="5958" y="79"/>
                  </a:cubicBezTo>
                  <a:cubicBezTo>
                    <a:pt x="5691" y="27"/>
                    <a:pt x="5413" y="0"/>
                    <a:pt x="5130" y="0"/>
                  </a:cubicBezTo>
                  <a:close/>
                </a:path>
              </a:pathLst>
            </a:custGeom>
            <a:solidFill>
              <a:srgbClr val="DDE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6"/>
            <p:cNvSpPr/>
            <p:nvPr/>
          </p:nvSpPr>
          <p:spPr>
            <a:xfrm>
              <a:off x="624766" y="951248"/>
              <a:ext cx="712110" cy="64977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886340" y="1076720"/>
              <a:ext cx="195691" cy="393480"/>
            </a:xfrm>
            <a:custGeom>
              <a:avLst/>
              <a:gdLst/>
              <a:ahLst/>
              <a:cxnLst/>
              <a:rect l="l" t="t" r="r" b="b"/>
              <a:pathLst>
                <a:path w="2706" h="5441" extrusionOk="0">
                  <a:moveTo>
                    <a:pt x="791" y="0"/>
                  </a:moveTo>
                  <a:lnTo>
                    <a:pt x="0" y="5137"/>
                  </a:lnTo>
                  <a:lnTo>
                    <a:pt x="1915" y="5441"/>
                  </a:lnTo>
                  <a:lnTo>
                    <a:pt x="2706" y="304"/>
                  </a:lnTo>
                  <a:lnTo>
                    <a:pt x="791" y="0"/>
                  </a:lnTo>
                  <a:close/>
                </a:path>
              </a:pathLst>
            </a:custGeom>
            <a:solidFill>
              <a:srgbClr val="EE5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785240" y="1175578"/>
              <a:ext cx="393480" cy="195763"/>
            </a:xfrm>
            <a:custGeom>
              <a:avLst/>
              <a:gdLst/>
              <a:ahLst/>
              <a:cxnLst/>
              <a:rect l="l" t="t" r="r" b="b"/>
              <a:pathLst>
                <a:path w="5441" h="2707" extrusionOk="0">
                  <a:moveTo>
                    <a:pt x="274" y="1"/>
                  </a:moveTo>
                  <a:lnTo>
                    <a:pt x="0" y="1916"/>
                  </a:lnTo>
                  <a:lnTo>
                    <a:pt x="5137" y="2706"/>
                  </a:lnTo>
                  <a:lnTo>
                    <a:pt x="5441" y="791"/>
                  </a:lnTo>
                  <a:lnTo>
                    <a:pt x="274" y="1"/>
                  </a:lnTo>
                  <a:close/>
                </a:path>
              </a:pathLst>
            </a:custGeom>
            <a:solidFill>
              <a:srgbClr val="EE5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3" name="Google Shape;3243;p36"/>
          <p:cNvGrpSpPr/>
          <p:nvPr/>
        </p:nvGrpSpPr>
        <p:grpSpPr>
          <a:xfrm>
            <a:off x="360316" y="2504536"/>
            <a:ext cx="1476411" cy="1446807"/>
            <a:chOff x="348300" y="2127100"/>
            <a:chExt cx="801700" cy="785625"/>
          </a:xfrm>
        </p:grpSpPr>
        <p:sp>
          <p:nvSpPr>
            <p:cNvPr id="3244" name="Google Shape;3244;p36"/>
            <p:cNvSpPr/>
            <p:nvPr/>
          </p:nvSpPr>
          <p:spPr>
            <a:xfrm>
              <a:off x="835400" y="2727525"/>
              <a:ext cx="111925" cy="118750"/>
            </a:xfrm>
            <a:custGeom>
              <a:avLst/>
              <a:gdLst/>
              <a:ahLst/>
              <a:cxnLst/>
              <a:rect l="l" t="t" r="r" b="b"/>
              <a:pathLst>
                <a:path w="4477" h="4750" extrusionOk="0">
                  <a:moveTo>
                    <a:pt x="1064" y="1"/>
                  </a:moveTo>
                  <a:lnTo>
                    <a:pt x="0" y="487"/>
                  </a:lnTo>
                  <a:cubicBezTo>
                    <a:pt x="426" y="1277"/>
                    <a:pt x="1307" y="2919"/>
                    <a:pt x="1307" y="2919"/>
                  </a:cubicBezTo>
                  <a:cubicBezTo>
                    <a:pt x="426" y="3223"/>
                    <a:pt x="122" y="3983"/>
                    <a:pt x="851" y="4591"/>
                  </a:cubicBezTo>
                  <a:cubicBezTo>
                    <a:pt x="951" y="4704"/>
                    <a:pt x="1104" y="4750"/>
                    <a:pt x="1286" y="4750"/>
                  </a:cubicBezTo>
                  <a:cubicBezTo>
                    <a:pt x="1936" y="4750"/>
                    <a:pt x="2964" y="4166"/>
                    <a:pt x="3344" y="3952"/>
                  </a:cubicBezTo>
                  <a:cubicBezTo>
                    <a:pt x="4477" y="3348"/>
                    <a:pt x="3920" y="2139"/>
                    <a:pt x="2936" y="2139"/>
                  </a:cubicBezTo>
                  <a:cubicBezTo>
                    <a:pt x="2732" y="2139"/>
                    <a:pt x="2509" y="2191"/>
                    <a:pt x="2280" y="2311"/>
                  </a:cubicBezTo>
                  <a:cubicBezTo>
                    <a:pt x="2280" y="2311"/>
                    <a:pt x="1763" y="1490"/>
                    <a:pt x="1064"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827450" y="2721275"/>
              <a:ext cx="118150" cy="129100"/>
            </a:xfrm>
            <a:custGeom>
              <a:avLst/>
              <a:gdLst/>
              <a:ahLst/>
              <a:cxnLst/>
              <a:rect l="l" t="t" r="r" b="b"/>
              <a:pathLst>
                <a:path w="4726" h="5164" extrusionOk="0">
                  <a:moveTo>
                    <a:pt x="1441" y="0"/>
                  </a:moveTo>
                  <a:cubicBezTo>
                    <a:pt x="1273" y="0"/>
                    <a:pt x="1079" y="170"/>
                    <a:pt x="1169" y="372"/>
                  </a:cubicBezTo>
                  <a:cubicBezTo>
                    <a:pt x="1534" y="1163"/>
                    <a:pt x="1929" y="1953"/>
                    <a:pt x="2385" y="2683"/>
                  </a:cubicBezTo>
                  <a:cubicBezTo>
                    <a:pt x="2425" y="2764"/>
                    <a:pt x="2493" y="2804"/>
                    <a:pt x="2579" y="2804"/>
                  </a:cubicBezTo>
                  <a:cubicBezTo>
                    <a:pt x="2621" y="2804"/>
                    <a:pt x="2669" y="2794"/>
                    <a:pt x="2719" y="2774"/>
                  </a:cubicBezTo>
                  <a:cubicBezTo>
                    <a:pt x="2866" y="2704"/>
                    <a:pt x="3036" y="2670"/>
                    <a:pt x="3203" y="2670"/>
                  </a:cubicBezTo>
                  <a:cubicBezTo>
                    <a:pt x="3695" y="2670"/>
                    <a:pt x="4162" y="2966"/>
                    <a:pt x="3935" y="3534"/>
                  </a:cubicBezTo>
                  <a:cubicBezTo>
                    <a:pt x="3783" y="3868"/>
                    <a:pt x="3449" y="4020"/>
                    <a:pt x="3114" y="4172"/>
                  </a:cubicBezTo>
                  <a:cubicBezTo>
                    <a:pt x="2810" y="4324"/>
                    <a:pt x="2507" y="4476"/>
                    <a:pt x="2203" y="4567"/>
                  </a:cubicBezTo>
                  <a:cubicBezTo>
                    <a:pt x="2045" y="4620"/>
                    <a:pt x="1865" y="4695"/>
                    <a:pt x="1721" y="4695"/>
                  </a:cubicBezTo>
                  <a:cubicBezTo>
                    <a:pt x="1698" y="4695"/>
                    <a:pt x="1676" y="4693"/>
                    <a:pt x="1655" y="4689"/>
                  </a:cubicBezTo>
                  <a:cubicBezTo>
                    <a:pt x="1605" y="4706"/>
                    <a:pt x="1559" y="4714"/>
                    <a:pt x="1519" y="4714"/>
                  </a:cubicBezTo>
                  <a:cubicBezTo>
                    <a:pt x="1343" y="4714"/>
                    <a:pt x="1272" y="4549"/>
                    <a:pt x="1321" y="4202"/>
                  </a:cubicBezTo>
                  <a:cubicBezTo>
                    <a:pt x="956" y="3777"/>
                    <a:pt x="1078" y="3473"/>
                    <a:pt x="1655" y="3382"/>
                  </a:cubicBezTo>
                  <a:cubicBezTo>
                    <a:pt x="1807" y="3290"/>
                    <a:pt x="1868" y="3169"/>
                    <a:pt x="1807" y="3017"/>
                  </a:cubicBezTo>
                  <a:cubicBezTo>
                    <a:pt x="1382" y="2227"/>
                    <a:pt x="926" y="1436"/>
                    <a:pt x="531" y="585"/>
                  </a:cubicBezTo>
                  <a:cubicBezTo>
                    <a:pt x="484" y="510"/>
                    <a:pt x="411" y="479"/>
                    <a:pt x="338" y="479"/>
                  </a:cubicBezTo>
                  <a:cubicBezTo>
                    <a:pt x="172" y="479"/>
                    <a:pt x="0" y="639"/>
                    <a:pt x="105" y="828"/>
                  </a:cubicBezTo>
                  <a:cubicBezTo>
                    <a:pt x="493" y="1548"/>
                    <a:pt x="855" y="2293"/>
                    <a:pt x="1261" y="3040"/>
                  </a:cubicBezTo>
                  <a:lnTo>
                    <a:pt x="1261" y="3040"/>
                  </a:lnTo>
                  <a:cubicBezTo>
                    <a:pt x="616" y="3428"/>
                    <a:pt x="212" y="4057"/>
                    <a:pt x="774" y="4780"/>
                  </a:cubicBezTo>
                  <a:cubicBezTo>
                    <a:pt x="999" y="5061"/>
                    <a:pt x="1287" y="5163"/>
                    <a:pt x="1597" y="5163"/>
                  </a:cubicBezTo>
                  <a:cubicBezTo>
                    <a:pt x="2124" y="5163"/>
                    <a:pt x="2716" y="4869"/>
                    <a:pt x="3175" y="4658"/>
                  </a:cubicBezTo>
                  <a:cubicBezTo>
                    <a:pt x="3874" y="4324"/>
                    <a:pt x="4725" y="3868"/>
                    <a:pt x="4482" y="2956"/>
                  </a:cubicBezTo>
                  <a:cubicBezTo>
                    <a:pt x="4299" y="2366"/>
                    <a:pt x="3789" y="2116"/>
                    <a:pt x="3243" y="2116"/>
                  </a:cubicBezTo>
                  <a:cubicBezTo>
                    <a:pt x="3063" y="2116"/>
                    <a:pt x="2879" y="2143"/>
                    <a:pt x="2702" y="2195"/>
                  </a:cubicBezTo>
                  <a:lnTo>
                    <a:pt x="2702" y="2195"/>
                  </a:lnTo>
                  <a:cubicBezTo>
                    <a:pt x="2291" y="1492"/>
                    <a:pt x="1930" y="767"/>
                    <a:pt x="1595" y="68"/>
                  </a:cubicBezTo>
                  <a:cubicBezTo>
                    <a:pt x="1555" y="21"/>
                    <a:pt x="1500" y="0"/>
                    <a:pt x="144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6"/>
            <p:cNvSpPr/>
            <p:nvPr/>
          </p:nvSpPr>
          <p:spPr>
            <a:xfrm>
              <a:off x="574100" y="2735125"/>
              <a:ext cx="110850" cy="119300"/>
            </a:xfrm>
            <a:custGeom>
              <a:avLst/>
              <a:gdLst/>
              <a:ahLst/>
              <a:cxnLst/>
              <a:rect l="l" t="t" r="r" b="b"/>
              <a:pathLst>
                <a:path w="4434" h="4772" extrusionOk="0">
                  <a:moveTo>
                    <a:pt x="3309" y="1"/>
                  </a:moveTo>
                  <a:cubicBezTo>
                    <a:pt x="2671" y="1490"/>
                    <a:pt x="2184" y="2402"/>
                    <a:pt x="2184" y="2402"/>
                  </a:cubicBezTo>
                  <a:cubicBezTo>
                    <a:pt x="1971" y="2303"/>
                    <a:pt x="1767" y="2259"/>
                    <a:pt x="1578" y="2259"/>
                  </a:cubicBezTo>
                  <a:cubicBezTo>
                    <a:pt x="554" y="2259"/>
                    <a:pt x="1" y="3535"/>
                    <a:pt x="1181" y="4074"/>
                  </a:cubicBezTo>
                  <a:cubicBezTo>
                    <a:pt x="1553" y="4236"/>
                    <a:pt x="2580" y="4771"/>
                    <a:pt x="3248" y="4771"/>
                  </a:cubicBezTo>
                  <a:cubicBezTo>
                    <a:pt x="3455" y="4771"/>
                    <a:pt x="3627" y="4720"/>
                    <a:pt x="3735" y="4591"/>
                  </a:cubicBezTo>
                  <a:cubicBezTo>
                    <a:pt x="4434" y="3952"/>
                    <a:pt x="4130" y="3223"/>
                    <a:pt x="3218" y="2980"/>
                  </a:cubicBezTo>
                  <a:cubicBezTo>
                    <a:pt x="3218" y="2980"/>
                    <a:pt x="4039" y="1308"/>
                    <a:pt x="4373" y="487"/>
                  </a:cubicBezTo>
                  <a:lnTo>
                    <a:pt x="3309" y="1"/>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6"/>
            <p:cNvSpPr/>
            <p:nvPr/>
          </p:nvSpPr>
          <p:spPr>
            <a:xfrm>
              <a:off x="575500" y="2729400"/>
              <a:ext cx="118700" cy="131225"/>
            </a:xfrm>
            <a:custGeom>
              <a:avLst/>
              <a:gdLst/>
              <a:ahLst/>
              <a:cxnLst/>
              <a:rect l="l" t="t" r="r" b="b"/>
              <a:pathLst>
                <a:path w="4748" h="5249" extrusionOk="0">
                  <a:moveTo>
                    <a:pt x="3248" y="1"/>
                  </a:moveTo>
                  <a:cubicBezTo>
                    <a:pt x="3176" y="1"/>
                    <a:pt x="3109" y="32"/>
                    <a:pt x="3071" y="108"/>
                  </a:cubicBezTo>
                  <a:cubicBezTo>
                    <a:pt x="2767" y="838"/>
                    <a:pt x="2463" y="1628"/>
                    <a:pt x="2037" y="2297"/>
                  </a:cubicBezTo>
                  <a:cubicBezTo>
                    <a:pt x="2025" y="2309"/>
                    <a:pt x="2012" y="2338"/>
                    <a:pt x="1999" y="2369"/>
                  </a:cubicBezTo>
                  <a:lnTo>
                    <a:pt x="1999" y="2369"/>
                  </a:lnTo>
                  <a:cubicBezTo>
                    <a:pt x="1936" y="2318"/>
                    <a:pt x="1787" y="2272"/>
                    <a:pt x="1733" y="2236"/>
                  </a:cubicBezTo>
                  <a:cubicBezTo>
                    <a:pt x="1682" y="2219"/>
                    <a:pt x="1620" y="2211"/>
                    <a:pt x="1552" y="2211"/>
                  </a:cubicBezTo>
                  <a:cubicBezTo>
                    <a:pt x="1378" y="2211"/>
                    <a:pt x="1174" y="2261"/>
                    <a:pt x="1065" y="2327"/>
                  </a:cubicBezTo>
                  <a:cubicBezTo>
                    <a:pt x="153" y="2661"/>
                    <a:pt x="1" y="3756"/>
                    <a:pt x="761" y="4333"/>
                  </a:cubicBezTo>
                  <a:cubicBezTo>
                    <a:pt x="1267" y="4695"/>
                    <a:pt x="2310" y="5249"/>
                    <a:pt x="3114" y="5249"/>
                  </a:cubicBezTo>
                  <a:cubicBezTo>
                    <a:pt x="3323" y="5249"/>
                    <a:pt x="3516" y="5211"/>
                    <a:pt x="3679" y="5124"/>
                  </a:cubicBezTo>
                  <a:cubicBezTo>
                    <a:pt x="4748" y="4575"/>
                    <a:pt x="4259" y="3532"/>
                    <a:pt x="3484" y="3088"/>
                  </a:cubicBezTo>
                  <a:lnTo>
                    <a:pt x="3484" y="3088"/>
                  </a:lnTo>
                  <a:cubicBezTo>
                    <a:pt x="3863" y="2342"/>
                    <a:pt x="4199" y="1615"/>
                    <a:pt x="4560" y="838"/>
                  </a:cubicBezTo>
                  <a:cubicBezTo>
                    <a:pt x="4642" y="654"/>
                    <a:pt x="4490" y="484"/>
                    <a:pt x="4336" y="484"/>
                  </a:cubicBezTo>
                  <a:cubicBezTo>
                    <a:pt x="4261" y="484"/>
                    <a:pt x="4184" y="525"/>
                    <a:pt x="4135" y="625"/>
                  </a:cubicBezTo>
                  <a:cubicBezTo>
                    <a:pt x="3770" y="1446"/>
                    <a:pt x="3344" y="2236"/>
                    <a:pt x="2949" y="3087"/>
                  </a:cubicBezTo>
                  <a:cubicBezTo>
                    <a:pt x="2888" y="3239"/>
                    <a:pt x="2949" y="3391"/>
                    <a:pt x="3101" y="3421"/>
                  </a:cubicBezTo>
                  <a:cubicBezTo>
                    <a:pt x="3648" y="3513"/>
                    <a:pt x="3800" y="3725"/>
                    <a:pt x="3618" y="4181"/>
                  </a:cubicBezTo>
                  <a:cubicBezTo>
                    <a:pt x="3709" y="4455"/>
                    <a:pt x="3679" y="4607"/>
                    <a:pt x="3496" y="4668"/>
                  </a:cubicBezTo>
                  <a:cubicBezTo>
                    <a:pt x="3432" y="4719"/>
                    <a:pt x="3341" y="4738"/>
                    <a:pt x="3243" y="4738"/>
                  </a:cubicBezTo>
                  <a:cubicBezTo>
                    <a:pt x="3109" y="4738"/>
                    <a:pt x="2963" y="4703"/>
                    <a:pt x="2858" y="4668"/>
                  </a:cubicBezTo>
                  <a:cubicBezTo>
                    <a:pt x="2463" y="4607"/>
                    <a:pt x="2098" y="4424"/>
                    <a:pt x="1733" y="4272"/>
                  </a:cubicBezTo>
                  <a:cubicBezTo>
                    <a:pt x="1399" y="4120"/>
                    <a:pt x="1065" y="3999"/>
                    <a:pt x="882" y="3604"/>
                  </a:cubicBezTo>
                  <a:cubicBezTo>
                    <a:pt x="586" y="2988"/>
                    <a:pt x="1110" y="2732"/>
                    <a:pt x="1634" y="2732"/>
                  </a:cubicBezTo>
                  <a:cubicBezTo>
                    <a:pt x="1809" y="2732"/>
                    <a:pt x="1984" y="2760"/>
                    <a:pt x="2128" y="2813"/>
                  </a:cubicBezTo>
                  <a:cubicBezTo>
                    <a:pt x="2150" y="2819"/>
                    <a:pt x="2171" y="2821"/>
                    <a:pt x="2190" y="2821"/>
                  </a:cubicBezTo>
                  <a:cubicBezTo>
                    <a:pt x="2281" y="2821"/>
                    <a:pt x="2352" y="2767"/>
                    <a:pt x="2402" y="2692"/>
                  </a:cubicBezTo>
                  <a:cubicBezTo>
                    <a:pt x="2797" y="1932"/>
                    <a:pt x="3192" y="1142"/>
                    <a:pt x="3527" y="321"/>
                  </a:cubicBezTo>
                  <a:cubicBezTo>
                    <a:pt x="3589" y="154"/>
                    <a:pt x="3408" y="1"/>
                    <a:pt x="324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6"/>
            <p:cNvSpPr/>
            <p:nvPr/>
          </p:nvSpPr>
          <p:spPr>
            <a:xfrm>
              <a:off x="411400" y="2383550"/>
              <a:ext cx="123100" cy="89825"/>
            </a:xfrm>
            <a:custGeom>
              <a:avLst/>
              <a:gdLst/>
              <a:ahLst/>
              <a:cxnLst/>
              <a:rect l="l" t="t" r="r" b="b"/>
              <a:pathLst>
                <a:path w="4924" h="3593" extrusionOk="0">
                  <a:moveTo>
                    <a:pt x="1546" y="0"/>
                  </a:moveTo>
                  <a:cubicBezTo>
                    <a:pt x="1471" y="0"/>
                    <a:pt x="1391" y="7"/>
                    <a:pt x="1306" y="21"/>
                  </a:cubicBezTo>
                  <a:cubicBezTo>
                    <a:pt x="638" y="51"/>
                    <a:pt x="334" y="1784"/>
                    <a:pt x="182" y="2331"/>
                  </a:cubicBezTo>
                  <a:cubicBezTo>
                    <a:pt x="1" y="3153"/>
                    <a:pt x="477" y="3592"/>
                    <a:pt x="1011" y="3592"/>
                  </a:cubicBezTo>
                  <a:cubicBezTo>
                    <a:pt x="1465" y="3592"/>
                    <a:pt x="1959" y="3275"/>
                    <a:pt x="2127" y="2605"/>
                  </a:cubicBezTo>
                  <a:cubicBezTo>
                    <a:pt x="2127" y="2605"/>
                    <a:pt x="3130" y="2757"/>
                    <a:pt x="4711" y="3152"/>
                  </a:cubicBezTo>
                  <a:lnTo>
                    <a:pt x="4923" y="2058"/>
                  </a:lnTo>
                  <a:cubicBezTo>
                    <a:pt x="4103" y="1875"/>
                    <a:pt x="2279" y="1450"/>
                    <a:pt x="2279" y="1450"/>
                  </a:cubicBezTo>
                  <a:cubicBezTo>
                    <a:pt x="2582" y="650"/>
                    <a:pt x="2285" y="0"/>
                    <a:pt x="1546"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6"/>
            <p:cNvSpPr/>
            <p:nvPr/>
          </p:nvSpPr>
          <p:spPr>
            <a:xfrm>
              <a:off x="403000" y="2377475"/>
              <a:ext cx="138625" cy="102025"/>
            </a:xfrm>
            <a:custGeom>
              <a:avLst/>
              <a:gdLst/>
              <a:ahLst/>
              <a:cxnLst/>
              <a:rect l="l" t="t" r="r" b="b"/>
              <a:pathLst>
                <a:path w="5545" h="4081" extrusionOk="0">
                  <a:moveTo>
                    <a:pt x="1820" y="0"/>
                  </a:moveTo>
                  <a:cubicBezTo>
                    <a:pt x="1745" y="0"/>
                    <a:pt x="1665" y="7"/>
                    <a:pt x="1581" y="21"/>
                  </a:cubicBezTo>
                  <a:cubicBezTo>
                    <a:pt x="670" y="173"/>
                    <a:pt x="426" y="1419"/>
                    <a:pt x="274" y="2149"/>
                  </a:cubicBezTo>
                  <a:cubicBezTo>
                    <a:pt x="122" y="2848"/>
                    <a:pt x="1" y="3699"/>
                    <a:pt x="852" y="4003"/>
                  </a:cubicBezTo>
                  <a:cubicBezTo>
                    <a:pt x="995" y="4056"/>
                    <a:pt x="1135" y="4080"/>
                    <a:pt x="1269" y="4080"/>
                  </a:cubicBezTo>
                  <a:cubicBezTo>
                    <a:pt x="1836" y="4080"/>
                    <a:pt x="2301" y="3644"/>
                    <a:pt x="2519" y="3102"/>
                  </a:cubicBezTo>
                  <a:lnTo>
                    <a:pt x="2519" y="3102"/>
                  </a:lnTo>
                  <a:cubicBezTo>
                    <a:pt x="3316" y="3246"/>
                    <a:pt x="4090" y="3417"/>
                    <a:pt x="4864" y="3638"/>
                  </a:cubicBezTo>
                  <a:cubicBezTo>
                    <a:pt x="4906" y="3651"/>
                    <a:pt x="4944" y="3656"/>
                    <a:pt x="4979" y="3656"/>
                  </a:cubicBezTo>
                  <a:cubicBezTo>
                    <a:pt x="5280" y="3656"/>
                    <a:pt x="5349" y="3236"/>
                    <a:pt x="5077" y="3182"/>
                  </a:cubicBezTo>
                  <a:cubicBezTo>
                    <a:pt x="4226" y="2939"/>
                    <a:pt x="3375" y="2726"/>
                    <a:pt x="2493" y="2605"/>
                  </a:cubicBezTo>
                  <a:cubicBezTo>
                    <a:pt x="2472" y="2599"/>
                    <a:pt x="2451" y="2597"/>
                    <a:pt x="2429" y="2597"/>
                  </a:cubicBezTo>
                  <a:cubicBezTo>
                    <a:pt x="2323" y="2597"/>
                    <a:pt x="2215" y="2656"/>
                    <a:pt x="2189" y="2756"/>
                  </a:cubicBezTo>
                  <a:cubicBezTo>
                    <a:pt x="2057" y="3154"/>
                    <a:pt x="1739" y="3575"/>
                    <a:pt x="1317" y="3575"/>
                  </a:cubicBezTo>
                  <a:cubicBezTo>
                    <a:pt x="1255" y="3575"/>
                    <a:pt x="1191" y="3566"/>
                    <a:pt x="1126" y="3547"/>
                  </a:cubicBezTo>
                  <a:cubicBezTo>
                    <a:pt x="548" y="3364"/>
                    <a:pt x="730" y="2726"/>
                    <a:pt x="822" y="2270"/>
                  </a:cubicBezTo>
                  <a:cubicBezTo>
                    <a:pt x="882" y="1936"/>
                    <a:pt x="974" y="1571"/>
                    <a:pt x="1065" y="1267"/>
                  </a:cubicBezTo>
                  <a:cubicBezTo>
                    <a:pt x="1156" y="1085"/>
                    <a:pt x="1217" y="750"/>
                    <a:pt x="1429" y="629"/>
                  </a:cubicBezTo>
                  <a:cubicBezTo>
                    <a:pt x="1547" y="541"/>
                    <a:pt x="1660" y="502"/>
                    <a:pt x="1765" y="502"/>
                  </a:cubicBezTo>
                  <a:cubicBezTo>
                    <a:pt x="2200" y="502"/>
                    <a:pt x="2488" y="1166"/>
                    <a:pt x="2341" y="1632"/>
                  </a:cubicBezTo>
                  <a:cubicBezTo>
                    <a:pt x="2281" y="1723"/>
                    <a:pt x="2372" y="1875"/>
                    <a:pt x="2493" y="1936"/>
                  </a:cubicBezTo>
                  <a:cubicBezTo>
                    <a:pt x="3344" y="2118"/>
                    <a:pt x="4256" y="2301"/>
                    <a:pt x="5138" y="2544"/>
                  </a:cubicBezTo>
                  <a:cubicBezTo>
                    <a:pt x="5157" y="2548"/>
                    <a:pt x="5175" y="2549"/>
                    <a:pt x="5192" y="2549"/>
                  </a:cubicBezTo>
                  <a:cubicBezTo>
                    <a:pt x="5455" y="2549"/>
                    <a:pt x="5544" y="2145"/>
                    <a:pt x="5259" y="2088"/>
                  </a:cubicBezTo>
                  <a:cubicBezTo>
                    <a:pt x="4451" y="1865"/>
                    <a:pt x="3618" y="1693"/>
                    <a:pt x="2806" y="1526"/>
                  </a:cubicBezTo>
                  <a:lnTo>
                    <a:pt x="2806" y="1526"/>
                  </a:lnTo>
                  <a:cubicBezTo>
                    <a:pt x="2950" y="778"/>
                    <a:pt x="2633" y="0"/>
                    <a:pt x="182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6"/>
            <p:cNvSpPr/>
            <p:nvPr/>
          </p:nvSpPr>
          <p:spPr>
            <a:xfrm>
              <a:off x="572475" y="2192075"/>
              <a:ext cx="98325" cy="122100"/>
            </a:xfrm>
            <a:custGeom>
              <a:avLst/>
              <a:gdLst/>
              <a:ahLst/>
              <a:cxnLst/>
              <a:rect l="l" t="t" r="r" b="b"/>
              <a:pathLst>
                <a:path w="3933" h="4884" extrusionOk="0">
                  <a:moveTo>
                    <a:pt x="2728" y="0"/>
                  </a:moveTo>
                  <a:cubicBezTo>
                    <a:pt x="2560" y="0"/>
                    <a:pt x="2369" y="44"/>
                    <a:pt x="2158" y="142"/>
                  </a:cubicBezTo>
                  <a:cubicBezTo>
                    <a:pt x="1672" y="385"/>
                    <a:pt x="0" y="1023"/>
                    <a:pt x="91" y="1692"/>
                  </a:cubicBezTo>
                  <a:cubicBezTo>
                    <a:pt x="111" y="2331"/>
                    <a:pt x="446" y="2642"/>
                    <a:pt x="898" y="2642"/>
                  </a:cubicBezTo>
                  <a:cubicBezTo>
                    <a:pt x="1134" y="2642"/>
                    <a:pt x="1401" y="2558"/>
                    <a:pt x="1672" y="2391"/>
                  </a:cubicBezTo>
                  <a:cubicBezTo>
                    <a:pt x="1672" y="2391"/>
                    <a:pt x="2401" y="4093"/>
                    <a:pt x="2766" y="4884"/>
                  </a:cubicBezTo>
                  <a:lnTo>
                    <a:pt x="3830" y="4397"/>
                  </a:lnTo>
                  <a:cubicBezTo>
                    <a:pt x="3131" y="2908"/>
                    <a:pt x="2766" y="1966"/>
                    <a:pt x="2766" y="1966"/>
                  </a:cubicBezTo>
                  <a:cubicBezTo>
                    <a:pt x="3933" y="1447"/>
                    <a:pt x="3706" y="0"/>
                    <a:pt x="272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6"/>
            <p:cNvSpPr/>
            <p:nvPr/>
          </p:nvSpPr>
          <p:spPr>
            <a:xfrm>
              <a:off x="563425" y="2186525"/>
              <a:ext cx="112825" cy="133725"/>
            </a:xfrm>
            <a:custGeom>
              <a:avLst/>
              <a:gdLst/>
              <a:ahLst/>
              <a:cxnLst/>
              <a:rect l="l" t="t" r="r" b="b"/>
              <a:pathLst>
                <a:path w="4513" h="5349" extrusionOk="0">
                  <a:moveTo>
                    <a:pt x="3042" y="0"/>
                  </a:moveTo>
                  <a:cubicBezTo>
                    <a:pt x="2952" y="0"/>
                    <a:pt x="2859" y="10"/>
                    <a:pt x="2763" y="30"/>
                  </a:cubicBezTo>
                  <a:cubicBezTo>
                    <a:pt x="1943" y="182"/>
                    <a:pt x="393" y="850"/>
                    <a:pt x="210" y="1732"/>
                  </a:cubicBezTo>
                  <a:cubicBezTo>
                    <a:pt x="0" y="2633"/>
                    <a:pt x="601" y="3014"/>
                    <a:pt x="1272" y="3014"/>
                  </a:cubicBezTo>
                  <a:cubicBezTo>
                    <a:pt x="1472" y="3014"/>
                    <a:pt x="1678" y="2980"/>
                    <a:pt x="1871" y="2917"/>
                  </a:cubicBezTo>
                  <a:lnTo>
                    <a:pt x="1871" y="2917"/>
                  </a:lnTo>
                  <a:cubicBezTo>
                    <a:pt x="2209" y="3681"/>
                    <a:pt x="2549" y="4467"/>
                    <a:pt x="2915" y="5227"/>
                  </a:cubicBezTo>
                  <a:cubicBezTo>
                    <a:pt x="2944" y="5313"/>
                    <a:pt x="3006" y="5348"/>
                    <a:pt x="3073" y="5348"/>
                  </a:cubicBezTo>
                  <a:cubicBezTo>
                    <a:pt x="3220" y="5348"/>
                    <a:pt x="3394" y="5181"/>
                    <a:pt x="3310" y="5014"/>
                  </a:cubicBezTo>
                  <a:cubicBezTo>
                    <a:pt x="2946" y="4163"/>
                    <a:pt x="2611" y="3343"/>
                    <a:pt x="2216" y="2492"/>
                  </a:cubicBezTo>
                  <a:cubicBezTo>
                    <a:pt x="2198" y="2418"/>
                    <a:pt x="2124" y="2378"/>
                    <a:pt x="2041" y="2378"/>
                  </a:cubicBezTo>
                  <a:cubicBezTo>
                    <a:pt x="1987" y="2378"/>
                    <a:pt x="1930" y="2395"/>
                    <a:pt x="1882" y="2431"/>
                  </a:cubicBezTo>
                  <a:cubicBezTo>
                    <a:pt x="1753" y="2560"/>
                    <a:pt x="1630" y="2623"/>
                    <a:pt x="1509" y="2623"/>
                  </a:cubicBezTo>
                  <a:cubicBezTo>
                    <a:pt x="1346" y="2623"/>
                    <a:pt x="1188" y="2506"/>
                    <a:pt x="1031" y="2279"/>
                  </a:cubicBezTo>
                  <a:cubicBezTo>
                    <a:pt x="636" y="2157"/>
                    <a:pt x="544" y="2005"/>
                    <a:pt x="727" y="1762"/>
                  </a:cubicBezTo>
                  <a:cubicBezTo>
                    <a:pt x="818" y="1519"/>
                    <a:pt x="1031" y="1397"/>
                    <a:pt x="1274" y="1276"/>
                  </a:cubicBezTo>
                  <a:cubicBezTo>
                    <a:pt x="1578" y="1093"/>
                    <a:pt x="1882" y="941"/>
                    <a:pt x="2216" y="789"/>
                  </a:cubicBezTo>
                  <a:cubicBezTo>
                    <a:pt x="2484" y="666"/>
                    <a:pt x="2765" y="515"/>
                    <a:pt x="3032" y="515"/>
                  </a:cubicBezTo>
                  <a:cubicBezTo>
                    <a:pt x="3160" y="515"/>
                    <a:pt x="3284" y="549"/>
                    <a:pt x="3402" y="638"/>
                  </a:cubicBezTo>
                  <a:cubicBezTo>
                    <a:pt x="4040" y="1033"/>
                    <a:pt x="3493" y="1762"/>
                    <a:pt x="3037" y="2036"/>
                  </a:cubicBezTo>
                  <a:cubicBezTo>
                    <a:pt x="2946" y="2066"/>
                    <a:pt x="2885" y="2218"/>
                    <a:pt x="2915" y="2309"/>
                  </a:cubicBezTo>
                  <a:cubicBezTo>
                    <a:pt x="3219" y="3130"/>
                    <a:pt x="3584" y="3981"/>
                    <a:pt x="3979" y="4771"/>
                  </a:cubicBezTo>
                  <a:cubicBezTo>
                    <a:pt x="4024" y="4851"/>
                    <a:pt x="4092" y="4885"/>
                    <a:pt x="4162" y="4885"/>
                  </a:cubicBezTo>
                  <a:cubicBezTo>
                    <a:pt x="4331" y="4885"/>
                    <a:pt x="4512" y="4691"/>
                    <a:pt x="4405" y="4498"/>
                  </a:cubicBezTo>
                  <a:cubicBezTo>
                    <a:pt x="4162" y="4011"/>
                    <a:pt x="3918" y="3555"/>
                    <a:pt x="3736" y="3069"/>
                  </a:cubicBezTo>
                  <a:cubicBezTo>
                    <a:pt x="3677" y="2922"/>
                    <a:pt x="3390" y="2404"/>
                    <a:pt x="3400" y="2206"/>
                  </a:cubicBezTo>
                  <a:lnTo>
                    <a:pt x="3400" y="2206"/>
                  </a:lnTo>
                  <a:cubicBezTo>
                    <a:pt x="3399" y="2240"/>
                    <a:pt x="3414" y="2253"/>
                    <a:pt x="3441" y="2253"/>
                  </a:cubicBezTo>
                  <a:cubicBezTo>
                    <a:pt x="3529" y="2253"/>
                    <a:pt x="3737" y="2096"/>
                    <a:pt x="3827" y="2005"/>
                  </a:cubicBezTo>
                  <a:cubicBezTo>
                    <a:pt x="3979" y="1853"/>
                    <a:pt x="4101" y="1610"/>
                    <a:pt x="4131" y="1428"/>
                  </a:cubicBezTo>
                  <a:cubicBezTo>
                    <a:pt x="4321" y="642"/>
                    <a:pt x="3785" y="0"/>
                    <a:pt x="3042"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6"/>
            <p:cNvSpPr/>
            <p:nvPr/>
          </p:nvSpPr>
          <p:spPr>
            <a:xfrm>
              <a:off x="952400" y="2321025"/>
              <a:ext cx="126175" cy="104850"/>
            </a:xfrm>
            <a:custGeom>
              <a:avLst/>
              <a:gdLst/>
              <a:ahLst/>
              <a:cxnLst/>
              <a:rect l="l" t="t" r="r" b="b"/>
              <a:pathLst>
                <a:path w="5047" h="4194" extrusionOk="0">
                  <a:moveTo>
                    <a:pt x="2873" y="1"/>
                  </a:moveTo>
                  <a:cubicBezTo>
                    <a:pt x="2196" y="1"/>
                    <a:pt x="1629" y="866"/>
                    <a:pt x="2220" y="1732"/>
                  </a:cubicBezTo>
                  <a:cubicBezTo>
                    <a:pt x="2220" y="1732"/>
                    <a:pt x="1399" y="2370"/>
                    <a:pt x="1" y="3191"/>
                  </a:cubicBezTo>
                  <a:lnTo>
                    <a:pt x="609" y="4194"/>
                  </a:lnTo>
                  <a:cubicBezTo>
                    <a:pt x="1338" y="3707"/>
                    <a:pt x="2889" y="2704"/>
                    <a:pt x="2889" y="2704"/>
                  </a:cubicBezTo>
                  <a:cubicBezTo>
                    <a:pt x="3120" y="3184"/>
                    <a:pt x="3486" y="3467"/>
                    <a:pt x="3853" y="3467"/>
                  </a:cubicBezTo>
                  <a:cubicBezTo>
                    <a:pt x="4114" y="3467"/>
                    <a:pt x="4376" y="3324"/>
                    <a:pt x="4591" y="3008"/>
                  </a:cubicBezTo>
                  <a:cubicBezTo>
                    <a:pt x="5047" y="2492"/>
                    <a:pt x="4044" y="1063"/>
                    <a:pt x="3740" y="577"/>
                  </a:cubicBezTo>
                  <a:cubicBezTo>
                    <a:pt x="3489" y="168"/>
                    <a:pt x="3170" y="1"/>
                    <a:pt x="2873"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6"/>
            <p:cNvSpPr/>
            <p:nvPr/>
          </p:nvSpPr>
          <p:spPr>
            <a:xfrm>
              <a:off x="944075" y="2314875"/>
              <a:ext cx="139075" cy="116375"/>
            </a:xfrm>
            <a:custGeom>
              <a:avLst/>
              <a:gdLst/>
              <a:ahLst/>
              <a:cxnLst/>
              <a:rect l="l" t="t" r="r" b="b"/>
              <a:pathLst>
                <a:path w="5563" h="4655" extrusionOk="0">
                  <a:moveTo>
                    <a:pt x="3146" y="1"/>
                  </a:moveTo>
                  <a:cubicBezTo>
                    <a:pt x="3036" y="1"/>
                    <a:pt x="2920" y="20"/>
                    <a:pt x="2796" y="63"/>
                  </a:cubicBezTo>
                  <a:cubicBezTo>
                    <a:pt x="1997" y="366"/>
                    <a:pt x="1897" y="1217"/>
                    <a:pt x="2202" y="1895"/>
                  </a:cubicBezTo>
                  <a:lnTo>
                    <a:pt x="2202" y="1895"/>
                  </a:lnTo>
                  <a:cubicBezTo>
                    <a:pt x="1554" y="2385"/>
                    <a:pt x="881" y="2805"/>
                    <a:pt x="182" y="3224"/>
                  </a:cubicBezTo>
                  <a:cubicBezTo>
                    <a:pt x="0" y="3380"/>
                    <a:pt x="129" y="3712"/>
                    <a:pt x="340" y="3712"/>
                  </a:cubicBezTo>
                  <a:cubicBezTo>
                    <a:pt x="376" y="3712"/>
                    <a:pt x="415" y="3702"/>
                    <a:pt x="456" y="3680"/>
                  </a:cubicBezTo>
                  <a:cubicBezTo>
                    <a:pt x="1215" y="3224"/>
                    <a:pt x="1975" y="2768"/>
                    <a:pt x="2644" y="2221"/>
                  </a:cubicBezTo>
                  <a:cubicBezTo>
                    <a:pt x="2766" y="2160"/>
                    <a:pt x="2796" y="2039"/>
                    <a:pt x="2735" y="1887"/>
                  </a:cubicBezTo>
                  <a:cubicBezTo>
                    <a:pt x="2419" y="1328"/>
                    <a:pt x="2628" y="536"/>
                    <a:pt x="3159" y="536"/>
                  </a:cubicBezTo>
                  <a:cubicBezTo>
                    <a:pt x="3293" y="536"/>
                    <a:pt x="3446" y="585"/>
                    <a:pt x="3617" y="701"/>
                  </a:cubicBezTo>
                  <a:cubicBezTo>
                    <a:pt x="3860" y="884"/>
                    <a:pt x="4012" y="1187"/>
                    <a:pt x="4225" y="1461"/>
                  </a:cubicBezTo>
                  <a:cubicBezTo>
                    <a:pt x="4377" y="1704"/>
                    <a:pt x="4498" y="1947"/>
                    <a:pt x="4620" y="2221"/>
                  </a:cubicBezTo>
                  <a:cubicBezTo>
                    <a:pt x="4741" y="2525"/>
                    <a:pt x="4863" y="2677"/>
                    <a:pt x="4711" y="2981"/>
                  </a:cubicBezTo>
                  <a:cubicBezTo>
                    <a:pt x="4694" y="3206"/>
                    <a:pt x="4617" y="3312"/>
                    <a:pt x="4488" y="3312"/>
                  </a:cubicBezTo>
                  <a:cubicBezTo>
                    <a:pt x="4389" y="3312"/>
                    <a:pt x="4260" y="3251"/>
                    <a:pt x="4103" y="3133"/>
                  </a:cubicBezTo>
                  <a:cubicBezTo>
                    <a:pt x="4031" y="3151"/>
                    <a:pt x="3965" y="3159"/>
                    <a:pt x="3905" y="3159"/>
                  </a:cubicBezTo>
                  <a:cubicBezTo>
                    <a:pt x="3660" y="3159"/>
                    <a:pt x="3514" y="3018"/>
                    <a:pt x="3465" y="2798"/>
                  </a:cubicBezTo>
                  <a:cubicBezTo>
                    <a:pt x="3404" y="2717"/>
                    <a:pt x="3316" y="2677"/>
                    <a:pt x="3228" y="2677"/>
                  </a:cubicBezTo>
                  <a:cubicBezTo>
                    <a:pt x="3184" y="2677"/>
                    <a:pt x="3140" y="2687"/>
                    <a:pt x="3100" y="2707"/>
                  </a:cubicBezTo>
                  <a:lnTo>
                    <a:pt x="820" y="4197"/>
                  </a:lnTo>
                  <a:cubicBezTo>
                    <a:pt x="587" y="4326"/>
                    <a:pt x="729" y="4654"/>
                    <a:pt x="946" y="4654"/>
                  </a:cubicBezTo>
                  <a:cubicBezTo>
                    <a:pt x="983" y="4654"/>
                    <a:pt x="1023" y="4645"/>
                    <a:pt x="1063" y="4622"/>
                  </a:cubicBezTo>
                  <a:lnTo>
                    <a:pt x="3110" y="3285"/>
                  </a:lnTo>
                  <a:lnTo>
                    <a:pt x="3110" y="3285"/>
                  </a:lnTo>
                  <a:cubicBezTo>
                    <a:pt x="3383" y="3674"/>
                    <a:pt x="3770" y="3940"/>
                    <a:pt x="4167" y="3940"/>
                  </a:cubicBezTo>
                  <a:cubicBezTo>
                    <a:pt x="4436" y="3940"/>
                    <a:pt x="4709" y="3817"/>
                    <a:pt x="4954" y="3528"/>
                  </a:cubicBezTo>
                  <a:cubicBezTo>
                    <a:pt x="5562" y="2829"/>
                    <a:pt x="4954" y="1887"/>
                    <a:pt x="4589" y="1248"/>
                  </a:cubicBezTo>
                  <a:cubicBezTo>
                    <a:pt x="4250" y="726"/>
                    <a:pt x="3820" y="1"/>
                    <a:pt x="314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6"/>
            <p:cNvSpPr/>
            <p:nvPr/>
          </p:nvSpPr>
          <p:spPr>
            <a:xfrm>
              <a:off x="971400" y="2575875"/>
              <a:ext cx="126175" cy="91225"/>
            </a:xfrm>
            <a:custGeom>
              <a:avLst/>
              <a:gdLst/>
              <a:ahLst/>
              <a:cxnLst/>
              <a:rect l="l" t="t" r="r" b="b"/>
              <a:pathLst>
                <a:path w="5047" h="3649" extrusionOk="0">
                  <a:moveTo>
                    <a:pt x="3807" y="0"/>
                  </a:moveTo>
                  <a:cubicBezTo>
                    <a:pt x="3369" y="0"/>
                    <a:pt x="3021" y="379"/>
                    <a:pt x="2919" y="991"/>
                  </a:cubicBezTo>
                  <a:cubicBezTo>
                    <a:pt x="2919" y="991"/>
                    <a:pt x="1186" y="322"/>
                    <a:pt x="335" y="79"/>
                  </a:cubicBezTo>
                  <a:lnTo>
                    <a:pt x="1" y="1204"/>
                  </a:lnTo>
                  <a:cubicBezTo>
                    <a:pt x="1551" y="1690"/>
                    <a:pt x="2463" y="2085"/>
                    <a:pt x="2463" y="2085"/>
                  </a:cubicBezTo>
                  <a:cubicBezTo>
                    <a:pt x="2155" y="2971"/>
                    <a:pt x="2749" y="3649"/>
                    <a:pt x="3350" y="3649"/>
                  </a:cubicBezTo>
                  <a:cubicBezTo>
                    <a:pt x="3698" y="3649"/>
                    <a:pt x="4048" y="3421"/>
                    <a:pt x="4226" y="2875"/>
                  </a:cubicBezTo>
                  <a:cubicBezTo>
                    <a:pt x="4408" y="2359"/>
                    <a:pt x="5047" y="717"/>
                    <a:pt x="4499" y="292"/>
                  </a:cubicBezTo>
                  <a:cubicBezTo>
                    <a:pt x="4259" y="92"/>
                    <a:pt x="4022" y="0"/>
                    <a:pt x="3807"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6"/>
            <p:cNvSpPr/>
            <p:nvPr/>
          </p:nvSpPr>
          <p:spPr>
            <a:xfrm>
              <a:off x="962525" y="2569275"/>
              <a:ext cx="141125" cy="103450"/>
            </a:xfrm>
            <a:custGeom>
              <a:avLst/>
              <a:gdLst/>
              <a:ahLst/>
              <a:cxnLst/>
              <a:rect l="l" t="t" r="r" b="b"/>
              <a:pathLst>
                <a:path w="5645" h="4138" extrusionOk="0">
                  <a:moveTo>
                    <a:pt x="4157" y="0"/>
                  </a:moveTo>
                  <a:cubicBezTo>
                    <a:pt x="4115" y="0"/>
                    <a:pt x="4074" y="3"/>
                    <a:pt x="4034" y="9"/>
                  </a:cubicBezTo>
                  <a:cubicBezTo>
                    <a:pt x="3573" y="111"/>
                    <a:pt x="3306" y="515"/>
                    <a:pt x="3161" y="930"/>
                  </a:cubicBezTo>
                  <a:lnTo>
                    <a:pt x="3161" y="930"/>
                  </a:lnTo>
                  <a:cubicBezTo>
                    <a:pt x="2367" y="653"/>
                    <a:pt x="1615" y="377"/>
                    <a:pt x="812" y="100"/>
                  </a:cubicBezTo>
                  <a:cubicBezTo>
                    <a:pt x="778" y="86"/>
                    <a:pt x="747" y="80"/>
                    <a:pt x="718" y="80"/>
                  </a:cubicBezTo>
                  <a:cubicBezTo>
                    <a:pt x="486" y="80"/>
                    <a:pt x="420" y="475"/>
                    <a:pt x="690" y="556"/>
                  </a:cubicBezTo>
                  <a:cubicBezTo>
                    <a:pt x="1572" y="860"/>
                    <a:pt x="2423" y="1164"/>
                    <a:pt x="3274" y="1468"/>
                  </a:cubicBezTo>
                  <a:cubicBezTo>
                    <a:pt x="3295" y="1473"/>
                    <a:pt x="3316" y="1475"/>
                    <a:pt x="3338" y="1475"/>
                  </a:cubicBezTo>
                  <a:cubicBezTo>
                    <a:pt x="3444" y="1475"/>
                    <a:pt x="3553" y="1416"/>
                    <a:pt x="3578" y="1316"/>
                  </a:cubicBezTo>
                  <a:cubicBezTo>
                    <a:pt x="3578" y="920"/>
                    <a:pt x="3791" y="738"/>
                    <a:pt x="4155" y="738"/>
                  </a:cubicBezTo>
                  <a:cubicBezTo>
                    <a:pt x="4294" y="642"/>
                    <a:pt x="4414" y="595"/>
                    <a:pt x="4516" y="595"/>
                  </a:cubicBezTo>
                  <a:cubicBezTo>
                    <a:pt x="4706" y="595"/>
                    <a:pt x="4836" y="757"/>
                    <a:pt x="4915" y="1072"/>
                  </a:cubicBezTo>
                  <a:cubicBezTo>
                    <a:pt x="4946" y="1224"/>
                    <a:pt x="4885" y="1468"/>
                    <a:pt x="4885" y="1620"/>
                  </a:cubicBezTo>
                  <a:cubicBezTo>
                    <a:pt x="4794" y="1984"/>
                    <a:pt x="4702" y="2349"/>
                    <a:pt x="4581" y="2714"/>
                  </a:cubicBezTo>
                  <a:cubicBezTo>
                    <a:pt x="4429" y="3139"/>
                    <a:pt x="4277" y="3626"/>
                    <a:pt x="3791" y="3626"/>
                  </a:cubicBezTo>
                  <a:cubicBezTo>
                    <a:pt x="3091" y="3626"/>
                    <a:pt x="3031" y="2866"/>
                    <a:pt x="3183" y="2379"/>
                  </a:cubicBezTo>
                  <a:cubicBezTo>
                    <a:pt x="3213" y="2288"/>
                    <a:pt x="3183" y="2136"/>
                    <a:pt x="3061" y="2106"/>
                  </a:cubicBezTo>
                  <a:cubicBezTo>
                    <a:pt x="2210" y="1772"/>
                    <a:pt x="1389" y="1468"/>
                    <a:pt x="508" y="1194"/>
                  </a:cubicBezTo>
                  <a:cubicBezTo>
                    <a:pt x="495" y="1193"/>
                    <a:pt x="483" y="1193"/>
                    <a:pt x="471" y="1193"/>
                  </a:cubicBezTo>
                  <a:cubicBezTo>
                    <a:pt x="105" y="1193"/>
                    <a:pt x="1" y="1622"/>
                    <a:pt x="295" y="1711"/>
                  </a:cubicBezTo>
                  <a:cubicBezTo>
                    <a:pt x="994" y="1924"/>
                    <a:pt x="1906" y="2075"/>
                    <a:pt x="2575" y="2501"/>
                  </a:cubicBezTo>
                  <a:cubicBezTo>
                    <a:pt x="2575" y="2562"/>
                    <a:pt x="2575" y="2683"/>
                    <a:pt x="2514" y="2775"/>
                  </a:cubicBezTo>
                  <a:cubicBezTo>
                    <a:pt x="2484" y="2957"/>
                    <a:pt x="2575" y="3200"/>
                    <a:pt x="2636" y="3413"/>
                  </a:cubicBezTo>
                  <a:cubicBezTo>
                    <a:pt x="2825" y="3878"/>
                    <a:pt x="3268" y="4138"/>
                    <a:pt x="3710" y="4138"/>
                  </a:cubicBezTo>
                  <a:cubicBezTo>
                    <a:pt x="4049" y="4138"/>
                    <a:pt x="4387" y="3985"/>
                    <a:pt x="4611" y="3656"/>
                  </a:cubicBezTo>
                  <a:cubicBezTo>
                    <a:pt x="5067" y="3018"/>
                    <a:pt x="5645" y="1346"/>
                    <a:pt x="5219" y="586"/>
                  </a:cubicBezTo>
                  <a:cubicBezTo>
                    <a:pt x="5026" y="256"/>
                    <a:pt x="4559" y="0"/>
                    <a:pt x="4157"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6"/>
            <p:cNvSpPr/>
            <p:nvPr/>
          </p:nvSpPr>
          <p:spPr>
            <a:xfrm>
              <a:off x="807400" y="2196475"/>
              <a:ext cx="99450" cy="121500"/>
            </a:xfrm>
            <a:custGeom>
              <a:avLst/>
              <a:gdLst/>
              <a:ahLst/>
              <a:cxnLst/>
              <a:rect l="l" t="t" r="r" b="b"/>
              <a:pathLst>
                <a:path w="3978" h="4860" extrusionOk="0">
                  <a:moveTo>
                    <a:pt x="1234" y="0"/>
                  </a:moveTo>
                  <a:cubicBezTo>
                    <a:pt x="225" y="0"/>
                    <a:pt x="1" y="1498"/>
                    <a:pt x="1211" y="1972"/>
                  </a:cubicBezTo>
                  <a:cubicBezTo>
                    <a:pt x="1211" y="1972"/>
                    <a:pt x="907" y="2975"/>
                    <a:pt x="208" y="4465"/>
                  </a:cubicBezTo>
                  <a:lnTo>
                    <a:pt x="1302" y="4860"/>
                  </a:lnTo>
                  <a:cubicBezTo>
                    <a:pt x="1667" y="4069"/>
                    <a:pt x="2336" y="2337"/>
                    <a:pt x="2336" y="2337"/>
                  </a:cubicBezTo>
                  <a:cubicBezTo>
                    <a:pt x="2594" y="2485"/>
                    <a:pt x="2848" y="2560"/>
                    <a:pt x="3074" y="2560"/>
                  </a:cubicBezTo>
                  <a:cubicBezTo>
                    <a:pt x="3541" y="2560"/>
                    <a:pt x="3886" y="2242"/>
                    <a:pt x="3886" y="1607"/>
                  </a:cubicBezTo>
                  <a:cubicBezTo>
                    <a:pt x="3977" y="908"/>
                    <a:pt x="2305" y="361"/>
                    <a:pt x="1758" y="118"/>
                  </a:cubicBezTo>
                  <a:cubicBezTo>
                    <a:pt x="1566" y="36"/>
                    <a:pt x="1391" y="0"/>
                    <a:pt x="1234"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6"/>
            <p:cNvSpPr/>
            <p:nvPr/>
          </p:nvSpPr>
          <p:spPr>
            <a:xfrm>
              <a:off x="804975" y="2191300"/>
              <a:ext cx="109900" cy="133900"/>
            </a:xfrm>
            <a:custGeom>
              <a:avLst/>
              <a:gdLst/>
              <a:ahLst/>
              <a:cxnLst/>
              <a:rect l="l" t="t" r="r" b="b"/>
              <a:pathLst>
                <a:path w="4396" h="5356" extrusionOk="0">
                  <a:moveTo>
                    <a:pt x="1350" y="1"/>
                  </a:moveTo>
                  <a:cubicBezTo>
                    <a:pt x="583" y="1"/>
                    <a:pt x="23" y="677"/>
                    <a:pt x="244" y="1480"/>
                  </a:cubicBezTo>
                  <a:cubicBezTo>
                    <a:pt x="305" y="1662"/>
                    <a:pt x="427" y="1875"/>
                    <a:pt x="548" y="2027"/>
                  </a:cubicBezTo>
                  <a:cubicBezTo>
                    <a:pt x="663" y="2142"/>
                    <a:pt x="866" y="2292"/>
                    <a:pt x="957" y="2292"/>
                  </a:cubicBezTo>
                  <a:cubicBezTo>
                    <a:pt x="986" y="2292"/>
                    <a:pt x="1004" y="2277"/>
                    <a:pt x="1004" y="2240"/>
                  </a:cubicBezTo>
                  <a:lnTo>
                    <a:pt x="1004" y="2240"/>
                  </a:lnTo>
                  <a:cubicBezTo>
                    <a:pt x="1035" y="2392"/>
                    <a:pt x="852" y="2696"/>
                    <a:pt x="761" y="2848"/>
                  </a:cubicBezTo>
                  <a:cubicBezTo>
                    <a:pt x="548" y="3395"/>
                    <a:pt x="305" y="3972"/>
                    <a:pt x="62" y="4550"/>
                  </a:cubicBezTo>
                  <a:cubicBezTo>
                    <a:pt x="1" y="4734"/>
                    <a:pt x="172" y="4903"/>
                    <a:pt x="329" y="4903"/>
                  </a:cubicBezTo>
                  <a:cubicBezTo>
                    <a:pt x="405" y="4903"/>
                    <a:pt x="478" y="4863"/>
                    <a:pt x="518" y="4763"/>
                  </a:cubicBezTo>
                  <a:cubicBezTo>
                    <a:pt x="883" y="3942"/>
                    <a:pt x="1217" y="3121"/>
                    <a:pt x="1491" y="2270"/>
                  </a:cubicBezTo>
                  <a:cubicBezTo>
                    <a:pt x="1521" y="2179"/>
                    <a:pt x="1491" y="2027"/>
                    <a:pt x="1369" y="1997"/>
                  </a:cubicBezTo>
                  <a:cubicBezTo>
                    <a:pt x="974" y="1814"/>
                    <a:pt x="427" y="1267"/>
                    <a:pt x="761" y="750"/>
                  </a:cubicBezTo>
                  <a:cubicBezTo>
                    <a:pt x="899" y="544"/>
                    <a:pt x="1086" y="475"/>
                    <a:pt x="1290" y="475"/>
                  </a:cubicBezTo>
                  <a:cubicBezTo>
                    <a:pt x="1535" y="475"/>
                    <a:pt x="1805" y="576"/>
                    <a:pt x="2038" y="659"/>
                  </a:cubicBezTo>
                  <a:cubicBezTo>
                    <a:pt x="2372" y="781"/>
                    <a:pt x="2676" y="933"/>
                    <a:pt x="2980" y="1115"/>
                  </a:cubicBezTo>
                  <a:cubicBezTo>
                    <a:pt x="3162" y="1237"/>
                    <a:pt x="3375" y="1328"/>
                    <a:pt x="3497" y="1510"/>
                  </a:cubicBezTo>
                  <a:cubicBezTo>
                    <a:pt x="3940" y="2003"/>
                    <a:pt x="3406" y="2475"/>
                    <a:pt x="2863" y="2475"/>
                  </a:cubicBezTo>
                  <a:cubicBezTo>
                    <a:pt x="2736" y="2475"/>
                    <a:pt x="2609" y="2450"/>
                    <a:pt x="2494" y="2392"/>
                  </a:cubicBezTo>
                  <a:cubicBezTo>
                    <a:pt x="2452" y="2367"/>
                    <a:pt x="2410" y="2355"/>
                    <a:pt x="2370" y="2355"/>
                  </a:cubicBezTo>
                  <a:cubicBezTo>
                    <a:pt x="2265" y="2355"/>
                    <a:pt x="2173" y="2434"/>
                    <a:pt x="2129" y="2544"/>
                  </a:cubicBezTo>
                  <a:cubicBezTo>
                    <a:pt x="1795" y="3364"/>
                    <a:pt x="1491" y="4246"/>
                    <a:pt x="1095" y="5067"/>
                  </a:cubicBezTo>
                  <a:cubicBezTo>
                    <a:pt x="1040" y="5234"/>
                    <a:pt x="1188" y="5356"/>
                    <a:pt x="1340" y="5356"/>
                  </a:cubicBezTo>
                  <a:cubicBezTo>
                    <a:pt x="1437" y="5356"/>
                    <a:pt x="1535" y="5306"/>
                    <a:pt x="1582" y="5188"/>
                  </a:cubicBezTo>
                  <a:cubicBezTo>
                    <a:pt x="1884" y="4447"/>
                    <a:pt x="2186" y="3656"/>
                    <a:pt x="2488" y="2883"/>
                  </a:cubicBezTo>
                  <a:lnTo>
                    <a:pt x="2488" y="2883"/>
                  </a:lnTo>
                  <a:cubicBezTo>
                    <a:pt x="2672" y="2943"/>
                    <a:pt x="2869" y="2973"/>
                    <a:pt x="3062" y="2973"/>
                  </a:cubicBezTo>
                  <a:cubicBezTo>
                    <a:pt x="3758" y="2973"/>
                    <a:pt x="4395" y="2573"/>
                    <a:pt x="4135" y="1662"/>
                  </a:cubicBezTo>
                  <a:cubicBezTo>
                    <a:pt x="3922" y="781"/>
                    <a:pt x="2342" y="173"/>
                    <a:pt x="1582" y="21"/>
                  </a:cubicBezTo>
                  <a:cubicBezTo>
                    <a:pt x="1503" y="7"/>
                    <a:pt x="1425" y="1"/>
                    <a:pt x="135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6"/>
            <p:cNvSpPr/>
            <p:nvPr/>
          </p:nvSpPr>
          <p:spPr>
            <a:xfrm>
              <a:off x="420375" y="2604425"/>
              <a:ext cx="129325" cy="102875"/>
            </a:xfrm>
            <a:custGeom>
              <a:avLst/>
              <a:gdLst/>
              <a:ahLst/>
              <a:cxnLst/>
              <a:rect l="l" t="t" r="r" b="b"/>
              <a:pathLst>
                <a:path w="5173" h="4115" extrusionOk="0">
                  <a:moveTo>
                    <a:pt x="4534" y="1"/>
                  </a:moveTo>
                  <a:cubicBezTo>
                    <a:pt x="3166" y="913"/>
                    <a:pt x="2285" y="1369"/>
                    <a:pt x="2285" y="1369"/>
                  </a:cubicBezTo>
                  <a:cubicBezTo>
                    <a:pt x="2018" y="909"/>
                    <a:pt x="1619" y="716"/>
                    <a:pt x="1251" y="716"/>
                  </a:cubicBezTo>
                  <a:cubicBezTo>
                    <a:pt x="573" y="716"/>
                    <a:pt x="0" y="1372"/>
                    <a:pt x="552" y="2220"/>
                  </a:cubicBezTo>
                  <a:cubicBezTo>
                    <a:pt x="842" y="2655"/>
                    <a:pt x="1603" y="4114"/>
                    <a:pt x="2280" y="4114"/>
                  </a:cubicBezTo>
                  <a:cubicBezTo>
                    <a:pt x="2312" y="4114"/>
                    <a:pt x="2344" y="4111"/>
                    <a:pt x="2376" y="4104"/>
                  </a:cubicBezTo>
                  <a:cubicBezTo>
                    <a:pt x="3288" y="3952"/>
                    <a:pt x="3440" y="3132"/>
                    <a:pt x="2832" y="2432"/>
                  </a:cubicBezTo>
                  <a:cubicBezTo>
                    <a:pt x="2832" y="2432"/>
                    <a:pt x="4412" y="1460"/>
                    <a:pt x="5172" y="1004"/>
                  </a:cubicBezTo>
                  <a:lnTo>
                    <a:pt x="4534" y="1"/>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6"/>
            <p:cNvSpPr/>
            <p:nvPr/>
          </p:nvSpPr>
          <p:spPr>
            <a:xfrm>
              <a:off x="415925" y="2597550"/>
              <a:ext cx="143350" cy="114275"/>
            </a:xfrm>
            <a:custGeom>
              <a:avLst/>
              <a:gdLst/>
              <a:ahLst/>
              <a:cxnLst/>
              <a:rect l="l" t="t" r="r" b="b"/>
              <a:pathLst>
                <a:path w="5734" h="4571" extrusionOk="0">
                  <a:moveTo>
                    <a:pt x="4706" y="0"/>
                  </a:moveTo>
                  <a:cubicBezTo>
                    <a:pt x="4669" y="0"/>
                    <a:pt x="4631" y="10"/>
                    <a:pt x="4590" y="33"/>
                  </a:cubicBezTo>
                  <a:cubicBezTo>
                    <a:pt x="3922" y="478"/>
                    <a:pt x="3227" y="899"/>
                    <a:pt x="2531" y="1293"/>
                  </a:cubicBezTo>
                  <a:lnTo>
                    <a:pt x="2531" y="1293"/>
                  </a:lnTo>
                  <a:cubicBezTo>
                    <a:pt x="2243" y="947"/>
                    <a:pt x="1838" y="704"/>
                    <a:pt x="1427" y="704"/>
                  </a:cubicBezTo>
                  <a:cubicBezTo>
                    <a:pt x="1190" y="704"/>
                    <a:pt x="950" y="785"/>
                    <a:pt x="730" y="975"/>
                  </a:cubicBezTo>
                  <a:cubicBezTo>
                    <a:pt x="1" y="1552"/>
                    <a:pt x="396" y="2343"/>
                    <a:pt x="791" y="3011"/>
                  </a:cubicBezTo>
                  <a:cubicBezTo>
                    <a:pt x="1137" y="3559"/>
                    <a:pt x="1674" y="4571"/>
                    <a:pt x="2480" y="4571"/>
                  </a:cubicBezTo>
                  <a:cubicBezTo>
                    <a:pt x="2524" y="4571"/>
                    <a:pt x="2569" y="4568"/>
                    <a:pt x="2615" y="4562"/>
                  </a:cubicBezTo>
                  <a:cubicBezTo>
                    <a:pt x="3654" y="4452"/>
                    <a:pt x="3783" y="3506"/>
                    <a:pt x="3377" y="2764"/>
                  </a:cubicBezTo>
                  <a:lnTo>
                    <a:pt x="3377" y="2764"/>
                  </a:lnTo>
                  <a:cubicBezTo>
                    <a:pt x="4091" y="2340"/>
                    <a:pt x="4784" y="1878"/>
                    <a:pt x="5502" y="1492"/>
                  </a:cubicBezTo>
                  <a:cubicBezTo>
                    <a:pt x="5733" y="1338"/>
                    <a:pt x="5596" y="1032"/>
                    <a:pt x="5401" y="1032"/>
                  </a:cubicBezTo>
                  <a:cubicBezTo>
                    <a:pt x="5365" y="1032"/>
                    <a:pt x="5327" y="1042"/>
                    <a:pt x="5289" y="1066"/>
                  </a:cubicBezTo>
                  <a:cubicBezTo>
                    <a:pt x="4530" y="1552"/>
                    <a:pt x="3709" y="2008"/>
                    <a:pt x="2919" y="2464"/>
                  </a:cubicBezTo>
                  <a:cubicBezTo>
                    <a:pt x="2797" y="2525"/>
                    <a:pt x="2767" y="2677"/>
                    <a:pt x="2858" y="2799"/>
                  </a:cubicBezTo>
                  <a:cubicBezTo>
                    <a:pt x="2949" y="2920"/>
                    <a:pt x="3071" y="3103"/>
                    <a:pt x="3071" y="3255"/>
                  </a:cubicBezTo>
                  <a:cubicBezTo>
                    <a:pt x="3253" y="3528"/>
                    <a:pt x="3162" y="3710"/>
                    <a:pt x="2736" y="3802"/>
                  </a:cubicBezTo>
                  <a:cubicBezTo>
                    <a:pt x="2499" y="3950"/>
                    <a:pt x="2385" y="4026"/>
                    <a:pt x="2291" y="4026"/>
                  </a:cubicBezTo>
                  <a:cubicBezTo>
                    <a:pt x="2193" y="4026"/>
                    <a:pt x="2117" y="3942"/>
                    <a:pt x="1946" y="3771"/>
                  </a:cubicBezTo>
                  <a:cubicBezTo>
                    <a:pt x="1672" y="3498"/>
                    <a:pt x="1429" y="3103"/>
                    <a:pt x="1247" y="2768"/>
                  </a:cubicBezTo>
                  <a:cubicBezTo>
                    <a:pt x="1064" y="2464"/>
                    <a:pt x="821" y="2160"/>
                    <a:pt x="882" y="1826"/>
                  </a:cubicBezTo>
                  <a:cubicBezTo>
                    <a:pt x="909" y="1421"/>
                    <a:pt x="1128" y="1268"/>
                    <a:pt x="1392" y="1268"/>
                  </a:cubicBezTo>
                  <a:cubicBezTo>
                    <a:pt x="1723" y="1268"/>
                    <a:pt x="2125" y="1508"/>
                    <a:pt x="2311" y="1796"/>
                  </a:cubicBezTo>
                  <a:cubicBezTo>
                    <a:pt x="2370" y="1855"/>
                    <a:pt x="2429" y="1901"/>
                    <a:pt x="2506" y="1901"/>
                  </a:cubicBezTo>
                  <a:cubicBezTo>
                    <a:pt x="2546" y="1901"/>
                    <a:pt x="2592" y="1888"/>
                    <a:pt x="2645" y="1856"/>
                  </a:cubicBezTo>
                  <a:cubicBezTo>
                    <a:pt x="3466" y="1431"/>
                    <a:pt x="4165" y="975"/>
                    <a:pt x="4894" y="489"/>
                  </a:cubicBezTo>
                  <a:cubicBezTo>
                    <a:pt x="5050" y="333"/>
                    <a:pt x="4918" y="0"/>
                    <a:pt x="470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6"/>
            <p:cNvSpPr/>
            <p:nvPr/>
          </p:nvSpPr>
          <p:spPr>
            <a:xfrm>
              <a:off x="464550" y="2267575"/>
              <a:ext cx="589700" cy="513925"/>
            </a:xfrm>
            <a:custGeom>
              <a:avLst/>
              <a:gdLst/>
              <a:ahLst/>
              <a:cxnLst/>
              <a:rect l="l" t="t" r="r" b="b"/>
              <a:pathLst>
                <a:path w="23588" h="20557" extrusionOk="0">
                  <a:moveTo>
                    <a:pt x="11733" y="0"/>
                  </a:moveTo>
                  <a:cubicBezTo>
                    <a:pt x="11591" y="0"/>
                    <a:pt x="11449" y="3"/>
                    <a:pt x="11308" y="10"/>
                  </a:cubicBezTo>
                  <a:cubicBezTo>
                    <a:pt x="6232" y="10"/>
                    <a:pt x="1855" y="2532"/>
                    <a:pt x="1156" y="8399"/>
                  </a:cubicBezTo>
                  <a:cubicBezTo>
                    <a:pt x="1" y="15876"/>
                    <a:pt x="4317" y="20557"/>
                    <a:pt x="11642" y="20557"/>
                  </a:cubicBezTo>
                  <a:cubicBezTo>
                    <a:pt x="18998" y="20375"/>
                    <a:pt x="23588" y="15025"/>
                    <a:pt x="21612" y="7001"/>
                  </a:cubicBezTo>
                  <a:cubicBezTo>
                    <a:pt x="20554" y="2563"/>
                    <a:pt x="15887" y="0"/>
                    <a:pt x="11733"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6"/>
            <p:cNvSpPr/>
            <p:nvPr/>
          </p:nvSpPr>
          <p:spPr>
            <a:xfrm>
              <a:off x="468350" y="2262400"/>
              <a:ext cx="563125" cy="525400"/>
            </a:xfrm>
            <a:custGeom>
              <a:avLst/>
              <a:gdLst/>
              <a:ahLst/>
              <a:cxnLst/>
              <a:rect l="l" t="t" r="r" b="b"/>
              <a:pathLst>
                <a:path w="22525" h="21016" extrusionOk="0">
                  <a:moveTo>
                    <a:pt x="11040" y="461"/>
                  </a:moveTo>
                  <a:lnTo>
                    <a:pt x="11040" y="461"/>
                  </a:lnTo>
                  <a:cubicBezTo>
                    <a:pt x="11072" y="479"/>
                    <a:pt x="11111" y="490"/>
                    <a:pt x="11156" y="490"/>
                  </a:cubicBezTo>
                  <a:cubicBezTo>
                    <a:pt x="11200" y="490"/>
                    <a:pt x="11244" y="489"/>
                    <a:pt x="11287" y="489"/>
                  </a:cubicBezTo>
                  <a:cubicBezTo>
                    <a:pt x="14134" y="489"/>
                    <a:pt x="17053" y="1464"/>
                    <a:pt x="19059" y="3499"/>
                  </a:cubicBezTo>
                  <a:cubicBezTo>
                    <a:pt x="21217" y="5657"/>
                    <a:pt x="21916" y="8879"/>
                    <a:pt x="21612" y="11858"/>
                  </a:cubicBezTo>
                  <a:cubicBezTo>
                    <a:pt x="21084" y="17286"/>
                    <a:pt x="16477" y="20533"/>
                    <a:pt x="11264" y="20533"/>
                  </a:cubicBezTo>
                  <a:cubicBezTo>
                    <a:pt x="11077" y="20533"/>
                    <a:pt x="10889" y="20529"/>
                    <a:pt x="10700" y="20521"/>
                  </a:cubicBezTo>
                  <a:cubicBezTo>
                    <a:pt x="5320" y="20247"/>
                    <a:pt x="1126" y="16782"/>
                    <a:pt x="1065" y="11159"/>
                  </a:cubicBezTo>
                  <a:cubicBezTo>
                    <a:pt x="1004" y="8302"/>
                    <a:pt x="1673" y="5171"/>
                    <a:pt x="3740" y="3074"/>
                  </a:cubicBezTo>
                  <a:cubicBezTo>
                    <a:pt x="5694" y="1149"/>
                    <a:pt x="8393" y="504"/>
                    <a:pt x="11040" y="461"/>
                  </a:cubicBezTo>
                  <a:close/>
                  <a:moveTo>
                    <a:pt x="11430" y="1"/>
                  </a:moveTo>
                  <a:cubicBezTo>
                    <a:pt x="11339" y="1"/>
                    <a:pt x="11248" y="2"/>
                    <a:pt x="11156" y="4"/>
                  </a:cubicBezTo>
                  <a:cubicBezTo>
                    <a:pt x="11154" y="4"/>
                    <a:pt x="11151" y="4"/>
                    <a:pt x="11148" y="4"/>
                  </a:cubicBezTo>
                  <a:lnTo>
                    <a:pt x="11148" y="4"/>
                  </a:lnTo>
                  <a:cubicBezTo>
                    <a:pt x="6622" y="67"/>
                    <a:pt x="2493" y="2134"/>
                    <a:pt x="1156" y="6691"/>
                  </a:cubicBezTo>
                  <a:cubicBezTo>
                    <a:pt x="1" y="10855"/>
                    <a:pt x="457" y="15961"/>
                    <a:pt x="4104" y="18758"/>
                  </a:cubicBezTo>
                  <a:cubicBezTo>
                    <a:pt x="6078" y="20287"/>
                    <a:pt x="8667" y="21016"/>
                    <a:pt x="11235" y="21016"/>
                  </a:cubicBezTo>
                  <a:cubicBezTo>
                    <a:pt x="13057" y="21016"/>
                    <a:pt x="14869" y="20649"/>
                    <a:pt x="16445" y="19943"/>
                  </a:cubicBezTo>
                  <a:cubicBezTo>
                    <a:pt x="20609" y="18089"/>
                    <a:pt x="22524" y="13773"/>
                    <a:pt x="22068" y="9335"/>
                  </a:cubicBezTo>
                  <a:cubicBezTo>
                    <a:pt x="21530" y="3682"/>
                    <a:pt x="17047" y="1"/>
                    <a:pt x="1143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6"/>
            <p:cNvSpPr/>
            <p:nvPr/>
          </p:nvSpPr>
          <p:spPr>
            <a:xfrm>
              <a:off x="814875" y="2583875"/>
              <a:ext cx="88175" cy="77575"/>
            </a:xfrm>
            <a:custGeom>
              <a:avLst/>
              <a:gdLst/>
              <a:ahLst/>
              <a:cxnLst/>
              <a:rect l="l" t="t" r="r" b="b"/>
              <a:pathLst>
                <a:path w="3527" h="3103" extrusionOk="0">
                  <a:moveTo>
                    <a:pt x="1772" y="0"/>
                  </a:moveTo>
                  <a:cubicBezTo>
                    <a:pt x="1749" y="0"/>
                    <a:pt x="1725" y="1"/>
                    <a:pt x="1702" y="2"/>
                  </a:cubicBezTo>
                  <a:cubicBezTo>
                    <a:pt x="943" y="2"/>
                    <a:pt x="304" y="397"/>
                    <a:pt x="183" y="1279"/>
                  </a:cubicBezTo>
                  <a:cubicBezTo>
                    <a:pt x="0" y="2403"/>
                    <a:pt x="639" y="3102"/>
                    <a:pt x="1733" y="3102"/>
                  </a:cubicBezTo>
                  <a:cubicBezTo>
                    <a:pt x="2858" y="3042"/>
                    <a:pt x="3526" y="2251"/>
                    <a:pt x="3222" y="1036"/>
                  </a:cubicBezTo>
                  <a:cubicBezTo>
                    <a:pt x="3105" y="391"/>
                    <a:pt x="2395" y="0"/>
                    <a:pt x="1772"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6"/>
            <p:cNvSpPr/>
            <p:nvPr/>
          </p:nvSpPr>
          <p:spPr>
            <a:xfrm>
              <a:off x="812600" y="2577825"/>
              <a:ext cx="93475" cy="88975"/>
            </a:xfrm>
            <a:custGeom>
              <a:avLst/>
              <a:gdLst/>
              <a:ahLst/>
              <a:cxnLst/>
              <a:rect l="l" t="t" r="r" b="b"/>
              <a:pathLst>
                <a:path w="3739" h="3559" extrusionOk="0">
                  <a:moveTo>
                    <a:pt x="1779" y="487"/>
                  </a:moveTo>
                  <a:cubicBezTo>
                    <a:pt x="1784" y="487"/>
                    <a:pt x="1789" y="487"/>
                    <a:pt x="1793" y="487"/>
                  </a:cubicBezTo>
                  <a:cubicBezTo>
                    <a:pt x="2645" y="487"/>
                    <a:pt x="3252" y="1095"/>
                    <a:pt x="3161" y="1977"/>
                  </a:cubicBezTo>
                  <a:cubicBezTo>
                    <a:pt x="3076" y="2686"/>
                    <a:pt x="2489" y="3077"/>
                    <a:pt x="1818" y="3077"/>
                  </a:cubicBezTo>
                  <a:cubicBezTo>
                    <a:pt x="1770" y="3077"/>
                    <a:pt x="1721" y="3075"/>
                    <a:pt x="1672" y="3071"/>
                  </a:cubicBezTo>
                  <a:cubicBezTo>
                    <a:pt x="942" y="3040"/>
                    <a:pt x="456" y="2524"/>
                    <a:pt x="456" y="1825"/>
                  </a:cubicBezTo>
                  <a:cubicBezTo>
                    <a:pt x="456" y="974"/>
                    <a:pt x="942" y="487"/>
                    <a:pt x="1763" y="487"/>
                  </a:cubicBezTo>
                  <a:cubicBezTo>
                    <a:pt x="1768" y="487"/>
                    <a:pt x="1774" y="487"/>
                    <a:pt x="1779" y="487"/>
                  </a:cubicBezTo>
                  <a:close/>
                  <a:moveTo>
                    <a:pt x="1793" y="1"/>
                  </a:moveTo>
                  <a:cubicBezTo>
                    <a:pt x="1788" y="1"/>
                    <a:pt x="1782" y="1"/>
                    <a:pt x="1776" y="1"/>
                  </a:cubicBezTo>
                  <a:lnTo>
                    <a:pt x="1776" y="1"/>
                  </a:lnTo>
                  <a:cubicBezTo>
                    <a:pt x="692" y="38"/>
                    <a:pt x="0" y="706"/>
                    <a:pt x="0" y="1825"/>
                  </a:cubicBezTo>
                  <a:cubicBezTo>
                    <a:pt x="0" y="2797"/>
                    <a:pt x="730" y="3496"/>
                    <a:pt x="1672" y="3557"/>
                  </a:cubicBezTo>
                  <a:cubicBezTo>
                    <a:pt x="1696" y="3558"/>
                    <a:pt x="1720" y="3558"/>
                    <a:pt x="1744" y="3558"/>
                  </a:cubicBezTo>
                  <a:cubicBezTo>
                    <a:pt x="2718" y="3558"/>
                    <a:pt x="3588" y="2956"/>
                    <a:pt x="3648" y="1977"/>
                  </a:cubicBezTo>
                  <a:cubicBezTo>
                    <a:pt x="3739" y="822"/>
                    <a:pt x="2949" y="1"/>
                    <a:pt x="179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6"/>
            <p:cNvSpPr/>
            <p:nvPr/>
          </p:nvSpPr>
          <p:spPr>
            <a:xfrm>
              <a:off x="894650" y="2505450"/>
              <a:ext cx="61575" cy="54925"/>
            </a:xfrm>
            <a:custGeom>
              <a:avLst/>
              <a:gdLst/>
              <a:ahLst/>
              <a:cxnLst/>
              <a:rect l="l" t="t" r="r" b="b"/>
              <a:pathLst>
                <a:path w="2463" h="2197" extrusionOk="0">
                  <a:moveTo>
                    <a:pt x="1313" y="0"/>
                  </a:moveTo>
                  <a:cubicBezTo>
                    <a:pt x="1270" y="0"/>
                    <a:pt x="1228" y="3"/>
                    <a:pt x="1186" y="8"/>
                  </a:cubicBezTo>
                  <a:cubicBezTo>
                    <a:pt x="639" y="8"/>
                    <a:pt x="183" y="252"/>
                    <a:pt x="122" y="920"/>
                  </a:cubicBezTo>
                  <a:cubicBezTo>
                    <a:pt x="1" y="1711"/>
                    <a:pt x="457" y="2197"/>
                    <a:pt x="1217" y="2197"/>
                  </a:cubicBezTo>
                  <a:cubicBezTo>
                    <a:pt x="2007" y="2197"/>
                    <a:pt x="2463" y="1589"/>
                    <a:pt x="2281" y="768"/>
                  </a:cubicBezTo>
                  <a:cubicBezTo>
                    <a:pt x="2170" y="271"/>
                    <a:pt x="1734" y="0"/>
                    <a:pt x="131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6"/>
            <p:cNvSpPr/>
            <p:nvPr/>
          </p:nvSpPr>
          <p:spPr>
            <a:xfrm>
              <a:off x="890850" y="2498800"/>
              <a:ext cx="69175" cy="66275"/>
            </a:xfrm>
            <a:custGeom>
              <a:avLst/>
              <a:gdLst/>
              <a:ahLst/>
              <a:cxnLst/>
              <a:rect l="l" t="t" r="r" b="b"/>
              <a:pathLst>
                <a:path w="2767" h="2651" extrusionOk="0">
                  <a:moveTo>
                    <a:pt x="1338" y="487"/>
                  </a:moveTo>
                  <a:cubicBezTo>
                    <a:pt x="2524" y="487"/>
                    <a:pt x="2467" y="2193"/>
                    <a:pt x="1335" y="2193"/>
                  </a:cubicBezTo>
                  <a:cubicBezTo>
                    <a:pt x="1307" y="2193"/>
                    <a:pt x="1277" y="2192"/>
                    <a:pt x="1247" y="2189"/>
                  </a:cubicBezTo>
                  <a:cubicBezTo>
                    <a:pt x="791" y="2159"/>
                    <a:pt x="457" y="1855"/>
                    <a:pt x="457" y="1369"/>
                  </a:cubicBezTo>
                  <a:cubicBezTo>
                    <a:pt x="457" y="821"/>
                    <a:pt x="761" y="487"/>
                    <a:pt x="1338" y="487"/>
                  </a:cubicBezTo>
                  <a:close/>
                  <a:moveTo>
                    <a:pt x="1338" y="1"/>
                  </a:moveTo>
                  <a:cubicBezTo>
                    <a:pt x="1330" y="1"/>
                    <a:pt x="1323" y="1"/>
                    <a:pt x="1315" y="2"/>
                  </a:cubicBezTo>
                  <a:lnTo>
                    <a:pt x="1315" y="2"/>
                  </a:lnTo>
                  <a:cubicBezTo>
                    <a:pt x="508" y="40"/>
                    <a:pt x="1" y="526"/>
                    <a:pt x="1" y="1369"/>
                  </a:cubicBezTo>
                  <a:cubicBezTo>
                    <a:pt x="1" y="2098"/>
                    <a:pt x="518" y="2615"/>
                    <a:pt x="1247" y="2645"/>
                  </a:cubicBezTo>
                  <a:cubicBezTo>
                    <a:pt x="1292" y="2649"/>
                    <a:pt x="1337" y="2651"/>
                    <a:pt x="1381" y="2651"/>
                  </a:cubicBezTo>
                  <a:cubicBezTo>
                    <a:pt x="2081" y="2651"/>
                    <a:pt x="2649" y="2201"/>
                    <a:pt x="2706" y="1429"/>
                  </a:cubicBezTo>
                  <a:cubicBezTo>
                    <a:pt x="2766" y="647"/>
                    <a:pt x="2171" y="43"/>
                    <a:pt x="1363" y="2"/>
                  </a:cubicBezTo>
                  <a:lnTo>
                    <a:pt x="1363" y="2"/>
                  </a:lnTo>
                  <a:cubicBezTo>
                    <a:pt x="1355" y="1"/>
                    <a:pt x="1347" y="1"/>
                    <a:pt x="133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6"/>
            <p:cNvSpPr/>
            <p:nvPr/>
          </p:nvSpPr>
          <p:spPr>
            <a:xfrm>
              <a:off x="598300" y="2609750"/>
              <a:ext cx="75250" cy="64625"/>
            </a:xfrm>
            <a:custGeom>
              <a:avLst/>
              <a:gdLst/>
              <a:ahLst/>
              <a:cxnLst/>
              <a:rect l="l" t="t" r="r" b="b"/>
              <a:pathLst>
                <a:path w="3010" h="2585" extrusionOk="0">
                  <a:moveTo>
                    <a:pt x="1429" y="1"/>
                  </a:moveTo>
                  <a:cubicBezTo>
                    <a:pt x="791" y="1"/>
                    <a:pt x="274" y="305"/>
                    <a:pt x="153" y="1064"/>
                  </a:cubicBezTo>
                  <a:cubicBezTo>
                    <a:pt x="1" y="2007"/>
                    <a:pt x="517" y="2584"/>
                    <a:pt x="1490" y="2584"/>
                  </a:cubicBezTo>
                  <a:cubicBezTo>
                    <a:pt x="2402" y="2554"/>
                    <a:pt x="3010" y="1915"/>
                    <a:pt x="2736" y="882"/>
                  </a:cubicBezTo>
                  <a:cubicBezTo>
                    <a:pt x="2615" y="305"/>
                    <a:pt x="2007" y="1"/>
                    <a:pt x="1429"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6"/>
            <p:cNvSpPr/>
            <p:nvPr/>
          </p:nvSpPr>
          <p:spPr>
            <a:xfrm>
              <a:off x="595250" y="2604425"/>
              <a:ext cx="80575" cy="76050"/>
            </a:xfrm>
            <a:custGeom>
              <a:avLst/>
              <a:gdLst/>
              <a:ahLst/>
              <a:cxnLst/>
              <a:rect l="l" t="t" r="r" b="b"/>
              <a:pathLst>
                <a:path w="3223" h="3042" extrusionOk="0">
                  <a:moveTo>
                    <a:pt x="1551" y="487"/>
                  </a:moveTo>
                  <a:cubicBezTo>
                    <a:pt x="2250" y="487"/>
                    <a:pt x="2737" y="973"/>
                    <a:pt x="2676" y="1703"/>
                  </a:cubicBezTo>
                  <a:cubicBezTo>
                    <a:pt x="2588" y="2285"/>
                    <a:pt x="2110" y="2617"/>
                    <a:pt x="1536" y="2617"/>
                  </a:cubicBezTo>
                  <a:cubicBezTo>
                    <a:pt x="1511" y="2617"/>
                    <a:pt x="1485" y="2616"/>
                    <a:pt x="1460" y="2615"/>
                  </a:cubicBezTo>
                  <a:cubicBezTo>
                    <a:pt x="882" y="2584"/>
                    <a:pt x="487" y="2189"/>
                    <a:pt x="487" y="1581"/>
                  </a:cubicBezTo>
                  <a:cubicBezTo>
                    <a:pt x="487" y="913"/>
                    <a:pt x="913" y="518"/>
                    <a:pt x="1551" y="487"/>
                  </a:cubicBezTo>
                  <a:close/>
                  <a:moveTo>
                    <a:pt x="1551" y="1"/>
                  </a:moveTo>
                  <a:cubicBezTo>
                    <a:pt x="1544" y="1"/>
                    <a:pt x="1538" y="1"/>
                    <a:pt x="1531" y="2"/>
                  </a:cubicBezTo>
                  <a:lnTo>
                    <a:pt x="1531" y="2"/>
                  </a:lnTo>
                  <a:cubicBezTo>
                    <a:pt x="601" y="39"/>
                    <a:pt x="31" y="615"/>
                    <a:pt x="1" y="1551"/>
                  </a:cubicBezTo>
                  <a:cubicBezTo>
                    <a:pt x="1" y="2372"/>
                    <a:pt x="609" y="2980"/>
                    <a:pt x="1460" y="3040"/>
                  </a:cubicBezTo>
                  <a:cubicBezTo>
                    <a:pt x="1483" y="3041"/>
                    <a:pt x="1505" y="3042"/>
                    <a:pt x="1527" y="3042"/>
                  </a:cubicBezTo>
                  <a:cubicBezTo>
                    <a:pt x="2351" y="3042"/>
                    <a:pt x="3073" y="2501"/>
                    <a:pt x="3132" y="1673"/>
                  </a:cubicBezTo>
                  <a:cubicBezTo>
                    <a:pt x="3223" y="700"/>
                    <a:pt x="2554" y="1"/>
                    <a:pt x="155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6"/>
            <p:cNvSpPr/>
            <p:nvPr/>
          </p:nvSpPr>
          <p:spPr>
            <a:xfrm>
              <a:off x="542825" y="2509450"/>
              <a:ext cx="53225" cy="46375"/>
            </a:xfrm>
            <a:custGeom>
              <a:avLst/>
              <a:gdLst/>
              <a:ahLst/>
              <a:cxnLst/>
              <a:rect l="l" t="t" r="r" b="b"/>
              <a:pathLst>
                <a:path w="2129" h="1855" extrusionOk="0">
                  <a:moveTo>
                    <a:pt x="1034" y="0"/>
                  </a:moveTo>
                  <a:cubicBezTo>
                    <a:pt x="578" y="0"/>
                    <a:pt x="183" y="213"/>
                    <a:pt x="122" y="760"/>
                  </a:cubicBezTo>
                  <a:cubicBezTo>
                    <a:pt x="1" y="1429"/>
                    <a:pt x="396" y="1854"/>
                    <a:pt x="1065" y="1854"/>
                  </a:cubicBezTo>
                  <a:cubicBezTo>
                    <a:pt x="1733" y="1854"/>
                    <a:pt x="2128" y="1368"/>
                    <a:pt x="1946" y="639"/>
                  </a:cubicBezTo>
                  <a:cubicBezTo>
                    <a:pt x="1885" y="213"/>
                    <a:pt x="1399" y="0"/>
                    <a:pt x="1034"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6"/>
            <p:cNvSpPr/>
            <p:nvPr/>
          </p:nvSpPr>
          <p:spPr>
            <a:xfrm>
              <a:off x="539025" y="2503375"/>
              <a:ext cx="60825" cy="57900"/>
            </a:xfrm>
            <a:custGeom>
              <a:avLst/>
              <a:gdLst/>
              <a:ahLst/>
              <a:cxnLst/>
              <a:rect l="l" t="t" r="r" b="b"/>
              <a:pathLst>
                <a:path w="2433" h="2316" extrusionOk="0">
                  <a:moveTo>
                    <a:pt x="1186" y="486"/>
                  </a:moveTo>
                  <a:cubicBezTo>
                    <a:pt x="2159" y="486"/>
                    <a:pt x="2103" y="1858"/>
                    <a:pt x="1184" y="1858"/>
                  </a:cubicBezTo>
                  <a:cubicBezTo>
                    <a:pt x="1155" y="1858"/>
                    <a:pt x="1125" y="1857"/>
                    <a:pt x="1095" y="1854"/>
                  </a:cubicBezTo>
                  <a:cubicBezTo>
                    <a:pt x="730" y="1824"/>
                    <a:pt x="487" y="1611"/>
                    <a:pt x="487" y="1216"/>
                  </a:cubicBezTo>
                  <a:cubicBezTo>
                    <a:pt x="487" y="760"/>
                    <a:pt x="761" y="547"/>
                    <a:pt x="1186" y="486"/>
                  </a:cubicBezTo>
                  <a:close/>
                  <a:moveTo>
                    <a:pt x="1186" y="0"/>
                  </a:moveTo>
                  <a:cubicBezTo>
                    <a:pt x="1176" y="0"/>
                    <a:pt x="1166" y="1"/>
                    <a:pt x="1156" y="2"/>
                  </a:cubicBezTo>
                  <a:lnTo>
                    <a:pt x="1156" y="2"/>
                  </a:lnTo>
                  <a:cubicBezTo>
                    <a:pt x="503" y="44"/>
                    <a:pt x="31" y="497"/>
                    <a:pt x="1" y="1186"/>
                  </a:cubicBezTo>
                  <a:cubicBezTo>
                    <a:pt x="1" y="1824"/>
                    <a:pt x="457" y="2280"/>
                    <a:pt x="1095" y="2310"/>
                  </a:cubicBezTo>
                  <a:cubicBezTo>
                    <a:pt x="1137" y="2314"/>
                    <a:pt x="1179" y="2316"/>
                    <a:pt x="1221" y="2316"/>
                  </a:cubicBezTo>
                  <a:cubicBezTo>
                    <a:pt x="1831" y="2316"/>
                    <a:pt x="2315" y="1901"/>
                    <a:pt x="2372" y="1246"/>
                  </a:cubicBezTo>
                  <a:cubicBezTo>
                    <a:pt x="2432" y="547"/>
                    <a:pt x="1916" y="0"/>
                    <a:pt x="118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6"/>
            <p:cNvSpPr/>
            <p:nvPr/>
          </p:nvSpPr>
          <p:spPr>
            <a:xfrm>
              <a:off x="624900" y="2393900"/>
              <a:ext cx="88175" cy="77575"/>
            </a:xfrm>
            <a:custGeom>
              <a:avLst/>
              <a:gdLst/>
              <a:ahLst/>
              <a:cxnLst/>
              <a:rect l="l" t="t" r="r" b="b"/>
              <a:pathLst>
                <a:path w="3527" h="3103" extrusionOk="0">
                  <a:moveTo>
                    <a:pt x="1772" y="1"/>
                  </a:moveTo>
                  <a:cubicBezTo>
                    <a:pt x="1749" y="1"/>
                    <a:pt x="1726" y="1"/>
                    <a:pt x="1703" y="2"/>
                  </a:cubicBezTo>
                  <a:cubicBezTo>
                    <a:pt x="943" y="2"/>
                    <a:pt x="304" y="397"/>
                    <a:pt x="183" y="1279"/>
                  </a:cubicBezTo>
                  <a:cubicBezTo>
                    <a:pt x="0" y="2403"/>
                    <a:pt x="639" y="3103"/>
                    <a:pt x="1733" y="3103"/>
                  </a:cubicBezTo>
                  <a:cubicBezTo>
                    <a:pt x="2858" y="3042"/>
                    <a:pt x="3526" y="2251"/>
                    <a:pt x="3222" y="1036"/>
                  </a:cubicBezTo>
                  <a:cubicBezTo>
                    <a:pt x="3076" y="391"/>
                    <a:pt x="2393" y="1"/>
                    <a:pt x="1772"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6"/>
            <p:cNvSpPr/>
            <p:nvPr/>
          </p:nvSpPr>
          <p:spPr>
            <a:xfrm>
              <a:off x="622625" y="2388600"/>
              <a:ext cx="93450" cy="89050"/>
            </a:xfrm>
            <a:custGeom>
              <a:avLst/>
              <a:gdLst/>
              <a:ahLst/>
              <a:cxnLst/>
              <a:rect l="l" t="t" r="r" b="b"/>
              <a:pathLst>
                <a:path w="3738" h="3562" extrusionOk="0">
                  <a:moveTo>
                    <a:pt x="1772" y="487"/>
                  </a:moveTo>
                  <a:cubicBezTo>
                    <a:pt x="1779" y="487"/>
                    <a:pt x="1786" y="488"/>
                    <a:pt x="1794" y="488"/>
                  </a:cubicBezTo>
                  <a:cubicBezTo>
                    <a:pt x="2645" y="488"/>
                    <a:pt x="3253" y="1096"/>
                    <a:pt x="3161" y="1977"/>
                  </a:cubicBezTo>
                  <a:cubicBezTo>
                    <a:pt x="3106" y="2669"/>
                    <a:pt x="2522" y="3084"/>
                    <a:pt x="1867" y="3084"/>
                  </a:cubicBezTo>
                  <a:cubicBezTo>
                    <a:pt x="1803" y="3084"/>
                    <a:pt x="1737" y="3080"/>
                    <a:pt x="1672" y="3071"/>
                  </a:cubicBezTo>
                  <a:cubicBezTo>
                    <a:pt x="973" y="3041"/>
                    <a:pt x="456" y="2555"/>
                    <a:pt x="456" y="1825"/>
                  </a:cubicBezTo>
                  <a:cubicBezTo>
                    <a:pt x="456" y="974"/>
                    <a:pt x="973" y="488"/>
                    <a:pt x="1763" y="488"/>
                  </a:cubicBezTo>
                  <a:cubicBezTo>
                    <a:pt x="1766" y="488"/>
                    <a:pt x="1769" y="487"/>
                    <a:pt x="1772" y="487"/>
                  </a:cubicBezTo>
                  <a:close/>
                  <a:moveTo>
                    <a:pt x="1820" y="0"/>
                  </a:moveTo>
                  <a:cubicBezTo>
                    <a:pt x="1812" y="0"/>
                    <a:pt x="1803" y="1"/>
                    <a:pt x="1794" y="1"/>
                  </a:cubicBezTo>
                  <a:cubicBezTo>
                    <a:pt x="1788" y="1"/>
                    <a:pt x="1782" y="2"/>
                    <a:pt x="1776" y="2"/>
                  </a:cubicBezTo>
                  <a:lnTo>
                    <a:pt x="1776" y="2"/>
                  </a:lnTo>
                  <a:cubicBezTo>
                    <a:pt x="692" y="39"/>
                    <a:pt x="0" y="737"/>
                    <a:pt x="0" y="1825"/>
                  </a:cubicBezTo>
                  <a:cubicBezTo>
                    <a:pt x="0" y="2798"/>
                    <a:pt x="730" y="3497"/>
                    <a:pt x="1672" y="3558"/>
                  </a:cubicBezTo>
                  <a:cubicBezTo>
                    <a:pt x="1718" y="3561"/>
                    <a:pt x="1764" y="3562"/>
                    <a:pt x="1809" y="3562"/>
                  </a:cubicBezTo>
                  <a:cubicBezTo>
                    <a:pt x="2757" y="3562"/>
                    <a:pt x="3590" y="2963"/>
                    <a:pt x="3648" y="1977"/>
                  </a:cubicBezTo>
                  <a:cubicBezTo>
                    <a:pt x="3737" y="813"/>
                    <a:pt x="2918" y="30"/>
                    <a:pt x="1852" y="2"/>
                  </a:cubicBezTo>
                  <a:lnTo>
                    <a:pt x="1852" y="2"/>
                  </a:lnTo>
                  <a:cubicBezTo>
                    <a:pt x="1842" y="1"/>
                    <a:pt x="1831" y="0"/>
                    <a:pt x="182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6"/>
            <p:cNvSpPr/>
            <p:nvPr/>
          </p:nvSpPr>
          <p:spPr>
            <a:xfrm>
              <a:off x="750275" y="2443325"/>
              <a:ext cx="61575" cy="55500"/>
            </a:xfrm>
            <a:custGeom>
              <a:avLst/>
              <a:gdLst/>
              <a:ahLst/>
              <a:cxnLst/>
              <a:rect l="l" t="t" r="r" b="b"/>
              <a:pathLst>
                <a:path w="2463" h="2220" extrusionOk="0">
                  <a:moveTo>
                    <a:pt x="1186" y="1"/>
                  </a:moveTo>
                  <a:cubicBezTo>
                    <a:pt x="639" y="1"/>
                    <a:pt x="183" y="274"/>
                    <a:pt x="122" y="913"/>
                  </a:cubicBezTo>
                  <a:cubicBezTo>
                    <a:pt x="1" y="1733"/>
                    <a:pt x="457" y="2220"/>
                    <a:pt x="1217" y="2220"/>
                  </a:cubicBezTo>
                  <a:cubicBezTo>
                    <a:pt x="2007" y="2189"/>
                    <a:pt x="2463" y="1612"/>
                    <a:pt x="2280" y="761"/>
                  </a:cubicBezTo>
                  <a:cubicBezTo>
                    <a:pt x="2159" y="274"/>
                    <a:pt x="1642" y="1"/>
                    <a:pt x="1186"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6"/>
            <p:cNvSpPr/>
            <p:nvPr/>
          </p:nvSpPr>
          <p:spPr>
            <a:xfrm>
              <a:off x="746475" y="2438025"/>
              <a:ext cx="69175" cy="66250"/>
            </a:xfrm>
            <a:custGeom>
              <a:avLst/>
              <a:gdLst/>
              <a:ahLst/>
              <a:cxnLst/>
              <a:rect l="l" t="t" r="r" b="b"/>
              <a:pathLst>
                <a:path w="2767" h="2650" extrusionOk="0">
                  <a:moveTo>
                    <a:pt x="1316" y="486"/>
                  </a:moveTo>
                  <a:lnTo>
                    <a:pt x="1316" y="486"/>
                  </a:lnTo>
                  <a:cubicBezTo>
                    <a:pt x="1323" y="486"/>
                    <a:pt x="1331" y="486"/>
                    <a:pt x="1338" y="486"/>
                  </a:cubicBezTo>
                  <a:cubicBezTo>
                    <a:pt x="2524" y="486"/>
                    <a:pt x="2466" y="2192"/>
                    <a:pt x="1335" y="2192"/>
                  </a:cubicBezTo>
                  <a:cubicBezTo>
                    <a:pt x="1307" y="2192"/>
                    <a:pt x="1277" y="2191"/>
                    <a:pt x="1247" y="2189"/>
                  </a:cubicBezTo>
                  <a:cubicBezTo>
                    <a:pt x="791" y="2158"/>
                    <a:pt x="457" y="1854"/>
                    <a:pt x="457" y="1368"/>
                  </a:cubicBezTo>
                  <a:cubicBezTo>
                    <a:pt x="457" y="821"/>
                    <a:pt x="761" y="486"/>
                    <a:pt x="1308" y="486"/>
                  </a:cubicBezTo>
                  <a:cubicBezTo>
                    <a:pt x="1311" y="486"/>
                    <a:pt x="1313" y="486"/>
                    <a:pt x="1316" y="486"/>
                  </a:cubicBezTo>
                  <a:close/>
                  <a:moveTo>
                    <a:pt x="1338" y="0"/>
                  </a:moveTo>
                  <a:cubicBezTo>
                    <a:pt x="1330" y="0"/>
                    <a:pt x="1322" y="0"/>
                    <a:pt x="1315" y="1"/>
                  </a:cubicBezTo>
                  <a:lnTo>
                    <a:pt x="1315" y="1"/>
                  </a:lnTo>
                  <a:cubicBezTo>
                    <a:pt x="508" y="40"/>
                    <a:pt x="1" y="525"/>
                    <a:pt x="1" y="1368"/>
                  </a:cubicBezTo>
                  <a:cubicBezTo>
                    <a:pt x="1" y="2097"/>
                    <a:pt x="517" y="2614"/>
                    <a:pt x="1247" y="2645"/>
                  </a:cubicBezTo>
                  <a:cubicBezTo>
                    <a:pt x="1292" y="2648"/>
                    <a:pt x="1337" y="2650"/>
                    <a:pt x="1381" y="2650"/>
                  </a:cubicBezTo>
                  <a:cubicBezTo>
                    <a:pt x="2080" y="2650"/>
                    <a:pt x="2647" y="2201"/>
                    <a:pt x="2676" y="1429"/>
                  </a:cubicBezTo>
                  <a:cubicBezTo>
                    <a:pt x="2767" y="608"/>
                    <a:pt x="2159" y="0"/>
                    <a:pt x="133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6"/>
            <p:cNvSpPr/>
            <p:nvPr/>
          </p:nvSpPr>
          <p:spPr>
            <a:xfrm>
              <a:off x="743450" y="2330700"/>
              <a:ext cx="75250" cy="64775"/>
            </a:xfrm>
            <a:custGeom>
              <a:avLst/>
              <a:gdLst/>
              <a:ahLst/>
              <a:cxnLst/>
              <a:rect l="l" t="t" r="r" b="b"/>
              <a:pathLst>
                <a:path w="3010" h="2591" extrusionOk="0">
                  <a:moveTo>
                    <a:pt x="1573" y="1"/>
                  </a:moveTo>
                  <a:cubicBezTo>
                    <a:pt x="1535" y="1"/>
                    <a:pt x="1497" y="3"/>
                    <a:pt x="1459" y="7"/>
                  </a:cubicBezTo>
                  <a:cubicBezTo>
                    <a:pt x="790" y="7"/>
                    <a:pt x="274" y="311"/>
                    <a:pt x="152" y="1071"/>
                  </a:cubicBezTo>
                  <a:cubicBezTo>
                    <a:pt x="0" y="2013"/>
                    <a:pt x="547" y="2591"/>
                    <a:pt x="1490" y="2591"/>
                  </a:cubicBezTo>
                  <a:cubicBezTo>
                    <a:pt x="2401" y="2530"/>
                    <a:pt x="3009" y="1892"/>
                    <a:pt x="2736" y="858"/>
                  </a:cubicBezTo>
                  <a:cubicBezTo>
                    <a:pt x="2595" y="351"/>
                    <a:pt x="2062" y="1"/>
                    <a:pt x="1573"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6"/>
            <p:cNvSpPr/>
            <p:nvPr/>
          </p:nvSpPr>
          <p:spPr>
            <a:xfrm>
              <a:off x="740400" y="2324025"/>
              <a:ext cx="81325" cy="76050"/>
            </a:xfrm>
            <a:custGeom>
              <a:avLst/>
              <a:gdLst/>
              <a:ahLst/>
              <a:cxnLst/>
              <a:rect l="l" t="t" r="r" b="b"/>
              <a:pathLst>
                <a:path w="3253" h="3042" extrusionOk="0">
                  <a:moveTo>
                    <a:pt x="1567" y="487"/>
                  </a:moveTo>
                  <a:cubicBezTo>
                    <a:pt x="1571" y="487"/>
                    <a:pt x="1576" y="487"/>
                    <a:pt x="1581" y="487"/>
                  </a:cubicBezTo>
                  <a:cubicBezTo>
                    <a:pt x="2250" y="487"/>
                    <a:pt x="2736" y="973"/>
                    <a:pt x="2675" y="1703"/>
                  </a:cubicBezTo>
                  <a:cubicBezTo>
                    <a:pt x="2588" y="2285"/>
                    <a:pt x="2110" y="2617"/>
                    <a:pt x="1535" y="2617"/>
                  </a:cubicBezTo>
                  <a:cubicBezTo>
                    <a:pt x="1510" y="2617"/>
                    <a:pt x="1485" y="2616"/>
                    <a:pt x="1460" y="2615"/>
                  </a:cubicBezTo>
                  <a:cubicBezTo>
                    <a:pt x="882" y="2584"/>
                    <a:pt x="517" y="2189"/>
                    <a:pt x="517" y="1581"/>
                  </a:cubicBezTo>
                  <a:cubicBezTo>
                    <a:pt x="517" y="913"/>
                    <a:pt x="912" y="518"/>
                    <a:pt x="1551" y="487"/>
                  </a:cubicBezTo>
                  <a:cubicBezTo>
                    <a:pt x="1556" y="487"/>
                    <a:pt x="1561" y="487"/>
                    <a:pt x="1567" y="487"/>
                  </a:cubicBezTo>
                  <a:close/>
                  <a:moveTo>
                    <a:pt x="1581" y="1"/>
                  </a:moveTo>
                  <a:cubicBezTo>
                    <a:pt x="1574" y="1"/>
                    <a:pt x="1568" y="1"/>
                    <a:pt x="1562" y="2"/>
                  </a:cubicBezTo>
                  <a:lnTo>
                    <a:pt x="1562" y="2"/>
                  </a:lnTo>
                  <a:cubicBezTo>
                    <a:pt x="601" y="39"/>
                    <a:pt x="61" y="645"/>
                    <a:pt x="1" y="1551"/>
                  </a:cubicBezTo>
                  <a:cubicBezTo>
                    <a:pt x="1" y="2372"/>
                    <a:pt x="608" y="3010"/>
                    <a:pt x="1460" y="3040"/>
                  </a:cubicBezTo>
                  <a:cubicBezTo>
                    <a:pt x="1483" y="3041"/>
                    <a:pt x="1507" y="3042"/>
                    <a:pt x="1531" y="3042"/>
                  </a:cubicBezTo>
                  <a:cubicBezTo>
                    <a:pt x="2353" y="3042"/>
                    <a:pt x="3072" y="2529"/>
                    <a:pt x="3131" y="1673"/>
                  </a:cubicBezTo>
                  <a:cubicBezTo>
                    <a:pt x="3252" y="737"/>
                    <a:pt x="2534" y="41"/>
                    <a:pt x="1602" y="2"/>
                  </a:cubicBezTo>
                  <a:lnTo>
                    <a:pt x="1602" y="2"/>
                  </a:lnTo>
                  <a:cubicBezTo>
                    <a:pt x="1595" y="1"/>
                    <a:pt x="1588" y="1"/>
                    <a:pt x="158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6"/>
            <p:cNvSpPr/>
            <p:nvPr/>
          </p:nvSpPr>
          <p:spPr>
            <a:xfrm>
              <a:off x="697100" y="2674350"/>
              <a:ext cx="53200" cy="46375"/>
            </a:xfrm>
            <a:custGeom>
              <a:avLst/>
              <a:gdLst/>
              <a:ahLst/>
              <a:cxnLst/>
              <a:rect l="l" t="t" r="r" b="b"/>
              <a:pathLst>
                <a:path w="2128" h="1855" extrusionOk="0">
                  <a:moveTo>
                    <a:pt x="1033" y="0"/>
                  </a:moveTo>
                  <a:cubicBezTo>
                    <a:pt x="578" y="0"/>
                    <a:pt x="182" y="243"/>
                    <a:pt x="122" y="760"/>
                  </a:cubicBezTo>
                  <a:cubicBezTo>
                    <a:pt x="0" y="1459"/>
                    <a:pt x="365" y="1854"/>
                    <a:pt x="1064" y="1854"/>
                  </a:cubicBezTo>
                  <a:cubicBezTo>
                    <a:pt x="1702" y="1854"/>
                    <a:pt x="2128" y="1368"/>
                    <a:pt x="1945" y="638"/>
                  </a:cubicBezTo>
                  <a:cubicBezTo>
                    <a:pt x="1824" y="243"/>
                    <a:pt x="1398" y="0"/>
                    <a:pt x="103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6"/>
            <p:cNvSpPr/>
            <p:nvPr/>
          </p:nvSpPr>
          <p:spPr>
            <a:xfrm>
              <a:off x="693300" y="2668900"/>
              <a:ext cx="60700" cy="57925"/>
            </a:xfrm>
            <a:custGeom>
              <a:avLst/>
              <a:gdLst/>
              <a:ahLst/>
              <a:cxnLst/>
              <a:rect l="l" t="t" r="r" b="b"/>
              <a:pathLst>
                <a:path w="2428" h="2317" extrusionOk="0">
                  <a:moveTo>
                    <a:pt x="1163" y="491"/>
                  </a:moveTo>
                  <a:cubicBezTo>
                    <a:pt x="1171" y="491"/>
                    <a:pt x="1178" y="492"/>
                    <a:pt x="1185" y="492"/>
                  </a:cubicBezTo>
                  <a:cubicBezTo>
                    <a:pt x="2138" y="492"/>
                    <a:pt x="2099" y="1861"/>
                    <a:pt x="1156" y="1861"/>
                  </a:cubicBezTo>
                  <a:cubicBezTo>
                    <a:pt x="1136" y="1861"/>
                    <a:pt x="1115" y="1861"/>
                    <a:pt x="1094" y="1860"/>
                  </a:cubicBezTo>
                  <a:cubicBezTo>
                    <a:pt x="730" y="1829"/>
                    <a:pt x="486" y="1586"/>
                    <a:pt x="486" y="1221"/>
                  </a:cubicBezTo>
                  <a:cubicBezTo>
                    <a:pt x="486" y="765"/>
                    <a:pt x="760" y="522"/>
                    <a:pt x="1155" y="492"/>
                  </a:cubicBezTo>
                  <a:cubicBezTo>
                    <a:pt x="1158" y="491"/>
                    <a:pt x="1161" y="491"/>
                    <a:pt x="1163" y="491"/>
                  </a:cubicBezTo>
                  <a:close/>
                  <a:moveTo>
                    <a:pt x="1233" y="0"/>
                  </a:moveTo>
                  <a:cubicBezTo>
                    <a:pt x="1218" y="0"/>
                    <a:pt x="1202" y="2"/>
                    <a:pt x="1185" y="5"/>
                  </a:cubicBezTo>
                  <a:cubicBezTo>
                    <a:pt x="1176" y="5"/>
                    <a:pt x="1166" y="6"/>
                    <a:pt x="1157" y="7"/>
                  </a:cubicBezTo>
                  <a:lnTo>
                    <a:pt x="1157" y="7"/>
                  </a:lnTo>
                  <a:cubicBezTo>
                    <a:pt x="474" y="48"/>
                    <a:pt x="30" y="501"/>
                    <a:pt x="0" y="1160"/>
                  </a:cubicBezTo>
                  <a:cubicBezTo>
                    <a:pt x="0" y="1829"/>
                    <a:pt x="456" y="2285"/>
                    <a:pt x="1094" y="2315"/>
                  </a:cubicBezTo>
                  <a:cubicBezTo>
                    <a:pt x="1116" y="2316"/>
                    <a:pt x="1137" y="2317"/>
                    <a:pt x="1158" y="2317"/>
                  </a:cubicBezTo>
                  <a:cubicBezTo>
                    <a:pt x="1771" y="2317"/>
                    <a:pt x="2311" y="1898"/>
                    <a:pt x="2340" y="1252"/>
                  </a:cubicBezTo>
                  <a:cubicBezTo>
                    <a:pt x="2427" y="559"/>
                    <a:pt x="1938" y="58"/>
                    <a:pt x="1291" y="9"/>
                  </a:cubicBezTo>
                  <a:lnTo>
                    <a:pt x="1291" y="9"/>
                  </a:lnTo>
                  <a:cubicBezTo>
                    <a:pt x="1273" y="4"/>
                    <a:pt x="1254" y="0"/>
                    <a:pt x="123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6"/>
            <p:cNvSpPr/>
            <p:nvPr/>
          </p:nvSpPr>
          <p:spPr>
            <a:xfrm>
              <a:off x="670800" y="2133150"/>
              <a:ext cx="142875" cy="148350"/>
            </a:xfrm>
            <a:custGeom>
              <a:avLst/>
              <a:gdLst/>
              <a:ahLst/>
              <a:cxnLst/>
              <a:rect l="l" t="t" r="r" b="b"/>
              <a:pathLst>
                <a:path w="5715" h="5934" extrusionOk="0">
                  <a:moveTo>
                    <a:pt x="2699" y="0"/>
                  </a:moveTo>
                  <a:cubicBezTo>
                    <a:pt x="2410" y="0"/>
                    <a:pt x="2161" y="7"/>
                    <a:pt x="1994" y="7"/>
                  </a:cubicBezTo>
                  <a:cubicBezTo>
                    <a:pt x="0" y="7"/>
                    <a:pt x="319" y="2499"/>
                    <a:pt x="2233" y="2499"/>
                  </a:cubicBezTo>
                  <a:cubicBezTo>
                    <a:pt x="2245" y="2499"/>
                    <a:pt x="2256" y="2499"/>
                    <a:pt x="2268" y="2499"/>
                  </a:cubicBezTo>
                  <a:cubicBezTo>
                    <a:pt x="2268" y="2499"/>
                    <a:pt x="2389" y="3806"/>
                    <a:pt x="2329" y="5934"/>
                  </a:cubicBezTo>
                  <a:lnTo>
                    <a:pt x="3848" y="5934"/>
                  </a:lnTo>
                  <a:cubicBezTo>
                    <a:pt x="3848" y="4779"/>
                    <a:pt x="3788" y="2347"/>
                    <a:pt x="3788" y="2347"/>
                  </a:cubicBezTo>
                  <a:lnTo>
                    <a:pt x="3788" y="2347"/>
                  </a:lnTo>
                  <a:cubicBezTo>
                    <a:pt x="3917" y="2366"/>
                    <a:pt x="4041" y="2376"/>
                    <a:pt x="4159" y="2376"/>
                  </a:cubicBezTo>
                  <a:cubicBezTo>
                    <a:pt x="5151" y="2376"/>
                    <a:pt x="5715" y="1711"/>
                    <a:pt x="5307" y="706"/>
                  </a:cubicBezTo>
                  <a:cubicBezTo>
                    <a:pt x="5096" y="73"/>
                    <a:pt x="3673" y="0"/>
                    <a:pt x="2699"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6"/>
            <p:cNvSpPr/>
            <p:nvPr/>
          </p:nvSpPr>
          <p:spPr>
            <a:xfrm>
              <a:off x="678375" y="2127100"/>
              <a:ext cx="145400" cy="160875"/>
            </a:xfrm>
            <a:custGeom>
              <a:avLst/>
              <a:gdLst/>
              <a:ahLst/>
              <a:cxnLst/>
              <a:rect l="l" t="t" r="r" b="b"/>
              <a:pathLst>
                <a:path w="5816" h="6435" extrusionOk="0">
                  <a:moveTo>
                    <a:pt x="2881" y="1"/>
                  </a:moveTo>
                  <a:cubicBezTo>
                    <a:pt x="2671" y="1"/>
                    <a:pt x="2473" y="5"/>
                    <a:pt x="2299" y="5"/>
                  </a:cubicBezTo>
                  <a:cubicBezTo>
                    <a:pt x="1387" y="5"/>
                    <a:pt x="293" y="127"/>
                    <a:pt x="141" y="1221"/>
                  </a:cubicBezTo>
                  <a:cubicBezTo>
                    <a:pt x="0" y="2235"/>
                    <a:pt x="851" y="2883"/>
                    <a:pt x="1774" y="2997"/>
                  </a:cubicBezTo>
                  <a:lnTo>
                    <a:pt x="1774" y="2997"/>
                  </a:lnTo>
                  <a:cubicBezTo>
                    <a:pt x="1870" y="4074"/>
                    <a:pt x="1843" y="5127"/>
                    <a:pt x="1843" y="6206"/>
                  </a:cubicBezTo>
                  <a:cubicBezTo>
                    <a:pt x="1828" y="6339"/>
                    <a:pt x="1936" y="6408"/>
                    <a:pt x="2051" y="6408"/>
                  </a:cubicBezTo>
                  <a:cubicBezTo>
                    <a:pt x="2171" y="6408"/>
                    <a:pt x="2299" y="6332"/>
                    <a:pt x="2299" y="6176"/>
                  </a:cubicBezTo>
                  <a:cubicBezTo>
                    <a:pt x="2330" y="5021"/>
                    <a:pt x="2330" y="3896"/>
                    <a:pt x="2238" y="2741"/>
                  </a:cubicBezTo>
                  <a:cubicBezTo>
                    <a:pt x="2238" y="2589"/>
                    <a:pt x="2117" y="2528"/>
                    <a:pt x="1995" y="2528"/>
                  </a:cubicBezTo>
                  <a:cubicBezTo>
                    <a:pt x="1327" y="2467"/>
                    <a:pt x="384" y="1981"/>
                    <a:pt x="627" y="1160"/>
                  </a:cubicBezTo>
                  <a:cubicBezTo>
                    <a:pt x="795" y="517"/>
                    <a:pt x="1555" y="491"/>
                    <a:pt x="2125" y="491"/>
                  </a:cubicBezTo>
                  <a:cubicBezTo>
                    <a:pt x="2174" y="491"/>
                    <a:pt x="2223" y="492"/>
                    <a:pt x="2269" y="492"/>
                  </a:cubicBezTo>
                  <a:cubicBezTo>
                    <a:pt x="2816" y="492"/>
                    <a:pt x="3424" y="492"/>
                    <a:pt x="3971" y="613"/>
                  </a:cubicBezTo>
                  <a:cubicBezTo>
                    <a:pt x="4305" y="704"/>
                    <a:pt x="4488" y="765"/>
                    <a:pt x="4700" y="1069"/>
                  </a:cubicBezTo>
                  <a:cubicBezTo>
                    <a:pt x="5289" y="1953"/>
                    <a:pt x="4252" y="2408"/>
                    <a:pt x="3551" y="2408"/>
                  </a:cubicBezTo>
                  <a:cubicBezTo>
                    <a:pt x="3529" y="2408"/>
                    <a:pt x="3506" y="2408"/>
                    <a:pt x="3485" y="2407"/>
                  </a:cubicBezTo>
                  <a:cubicBezTo>
                    <a:pt x="3363" y="2407"/>
                    <a:pt x="3241" y="2528"/>
                    <a:pt x="3241" y="2619"/>
                  </a:cubicBezTo>
                  <a:cubicBezTo>
                    <a:pt x="3272" y="3805"/>
                    <a:pt x="3333" y="4990"/>
                    <a:pt x="3333" y="6206"/>
                  </a:cubicBezTo>
                  <a:cubicBezTo>
                    <a:pt x="3333" y="6358"/>
                    <a:pt x="3454" y="6434"/>
                    <a:pt x="3576" y="6434"/>
                  </a:cubicBezTo>
                  <a:cubicBezTo>
                    <a:pt x="3697" y="6434"/>
                    <a:pt x="3819" y="6358"/>
                    <a:pt x="3819" y="6206"/>
                  </a:cubicBezTo>
                  <a:cubicBezTo>
                    <a:pt x="3819" y="5100"/>
                    <a:pt x="3793" y="3995"/>
                    <a:pt x="3740" y="2865"/>
                  </a:cubicBezTo>
                  <a:lnTo>
                    <a:pt x="3740" y="2865"/>
                  </a:lnTo>
                  <a:cubicBezTo>
                    <a:pt x="4793" y="2828"/>
                    <a:pt x="5815" y="2137"/>
                    <a:pt x="5248" y="917"/>
                  </a:cubicBezTo>
                  <a:cubicBezTo>
                    <a:pt x="4878" y="81"/>
                    <a:pt x="3772" y="1"/>
                    <a:pt x="288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6"/>
            <p:cNvSpPr/>
            <p:nvPr/>
          </p:nvSpPr>
          <p:spPr>
            <a:xfrm>
              <a:off x="692150" y="2758700"/>
              <a:ext cx="143875" cy="148950"/>
            </a:xfrm>
            <a:custGeom>
              <a:avLst/>
              <a:gdLst/>
              <a:ahLst/>
              <a:cxnLst/>
              <a:rect l="l" t="t" r="r" b="b"/>
              <a:pathLst>
                <a:path w="5755" h="5958" extrusionOk="0">
                  <a:moveTo>
                    <a:pt x="3268" y="0"/>
                  </a:moveTo>
                  <a:lnTo>
                    <a:pt x="1779" y="61"/>
                  </a:lnTo>
                  <a:cubicBezTo>
                    <a:pt x="1839" y="1186"/>
                    <a:pt x="1931" y="3617"/>
                    <a:pt x="1931" y="3617"/>
                  </a:cubicBezTo>
                  <a:cubicBezTo>
                    <a:pt x="1823" y="3604"/>
                    <a:pt x="1719" y="3597"/>
                    <a:pt x="1619" y="3597"/>
                  </a:cubicBezTo>
                  <a:cubicBezTo>
                    <a:pt x="590" y="3597"/>
                    <a:pt x="1" y="4292"/>
                    <a:pt x="472" y="5289"/>
                  </a:cubicBezTo>
                  <a:cubicBezTo>
                    <a:pt x="628" y="5857"/>
                    <a:pt x="1656" y="5958"/>
                    <a:pt x="2554" y="5958"/>
                  </a:cubicBezTo>
                  <a:cubicBezTo>
                    <a:pt x="3050" y="5958"/>
                    <a:pt x="3506" y="5927"/>
                    <a:pt x="3754" y="5927"/>
                  </a:cubicBezTo>
                  <a:cubicBezTo>
                    <a:pt x="5755" y="5868"/>
                    <a:pt x="5380" y="3432"/>
                    <a:pt x="3522" y="3432"/>
                  </a:cubicBezTo>
                  <a:cubicBezTo>
                    <a:pt x="3489" y="3432"/>
                    <a:pt x="3454" y="3433"/>
                    <a:pt x="3420" y="3435"/>
                  </a:cubicBezTo>
                  <a:cubicBezTo>
                    <a:pt x="3420" y="3435"/>
                    <a:pt x="3268" y="2128"/>
                    <a:pt x="326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6"/>
            <p:cNvSpPr/>
            <p:nvPr/>
          </p:nvSpPr>
          <p:spPr>
            <a:xfrm>
              <a:off x="682225" y="2752225"/>
              <a:ext cx="144625" cy="160500"/>
            </a:xfrm>
            <a:custGeom>
              <a:avLst/>
              <a:gdLst/>
              <a:ahLst/>
              <a:cxnLst/>
              <a:rect l="l" t="t" r="r" b="b"/>
              <a:pathLst>
                <a:path w="5785" h="6420" extrusionOk="0">
                  <a:moveTo>
                    <a:pt x="2130" y="1"/>
                  </a:moveTo>
                  <a:cubicBezTo>
                    <a:pt x="2001" y="1"/>
                    <a:pt x="1872" y="77"/>
                    <a:pt x="1872" y="229"/>
                  </a:cubicBezTo>
                  <a:cubicBezTo>
                    <a:pt x="1928" y="1335"/>
                    <a:pt x="1985" y="2441"/>
                    <a:pt x="2017" y="3572"/>
                  </a:cubicBezTo>
                  <a:lnTo>
                    <a:pt x="2017" y="3572"/>
                  </a:lnTo>
                  <a:cubicBezTo>
                    <a:pt x="954" y="3624"/>
                    <a:pt x="1" y="4364"/>
                    <a:pt x="565" y="5548"/>
                  </a:cubicBezTo>
                  <a:cubicBezTo>
                    <a:pt x="929" y="6300"/>
                    <a:pt x="1893" y="6420"/>
                    <a:pt x="2749" y="6420"/>
                  </a:cubicBezTo>
                  <a:cubicBezTo>
                    <a:pt x="3034" y="6420"/>
                    <a:pt x="3308" y="6407"/>
                    <a:pt x="3543" y="6399"/>
                  </a:cubicBezTo>
                  <a:cubicBezTo>
                    <a:pt x="4455" y="6338"/>
                    <a:pt x="5580" y="6247"/>
                    <a:pt x="5671" y="5122"/>
                  </a:cubicBezTo>
                  <a:cubicBezTo>
                    <a:pt x="5784" y="4102"/>
                    <a:pt x="4893" y="3504"/>
                    <a:pt x="3984" y="3404"/>
                  </a:cubicBezTo>
                  <a:lnTo>
                    <a:pt x="3984" y="3404"/>
                  </a:lnTo>
                  <a:cubicBezTo>
                    <a:pt x="3901" y="2342"/>
                    <a:pt x="3847" y="1257"/>
                    <a:pt x="3847" y="198"/>
                  </a:cubicBezTo>
                  <a:cubicBezTo>
                    <a:pt x="3876" y="83"/>
                    <a:pt x="3790" y="23"/>
                    <a:pt x="3690" y="23"/>
                  </a:cubicBezTo>
                  <a:cubicBezTo>
                    <a:pt x="3579" y="23"/>
                    <a:pt x="3452" y="99"/>
                    <a:pt x="3452" y="259"/>
                  </a:cubicBezTo>
                  <a:cubicBezTo>
                    <a:pt x="3452" y="1414"/>
                    <a:pt x="3483" y="2539"/>
                    <a:pt x="3604" y="3694"/>
                  </a:cubicBezTo>
                  <a:cubicBezTo>
                    <a:pt x="3604" y="3815"/>
                    <a:pt x="3695" y="3907"/>
                    <a:pt x="3817" y="3907"/>
                  </a:cubicBezTo>
                  <a:cubicBezTo>
                    <a:pt x="4486" y="3907"/>
                    <a:pt x="5458" y="4362"/>
                    <a:pt x="5215" y="5244"/>
                  </a:cubicBezTo>
                  <a:cubicBezTo>
                    <a:pt x="5047" y="5917"/>
                    <a:pt x="4335" y="5943"/>
                    <a:pt x="3748" y="5943"/>
                  </a:cubicBezTo>
                  <a:cubicBezTo>
                    <a:pt x="3699" y="5943"/>
                    <a:pt x="3651" y="5943"/>
                    <a:pt x="3604" y="5943"/>
                  </a:cubicBezTo>
                  <a:cubicBezTo>
                    <a:pt x="3412" y="5943"/>
                    <a:pt x="3216" y="5946"/>
                    <a:pt x="3020" y="5946"/>
                  </a:cubicBezTo>
                  <a:cubicBezTo>
                    <a:pt x="2628" y="5946"/>
                    <a:pt x="2236" y="5933"/>
                    <a:pt x="1872" y="5852"/>
                  </a:cubicBezTo>
                  <a:cubicBezTo>
                    <a:pt x="1537" y="5791"/>
                    <a:pt x="1355" y="5700"/>
                    <a:pt x="1112" y="5396"/>
                  </a:cubicBezTo>
                  <a:cubicBezTo>
                    <a:pt x="493" y="4483"/>
                    <a:pt x="1472" y="4027"/>
                    <a:pt x="2225" y="4027"/>
                  </a:cubicBezTo>
                  <a:cubicBezTo>
                    <a:pt x="2249" y="4027"/>
                    <a:pt x="2273" y="4027"/>
                    <a:pt x="2297" y="4028"/>
                  </a:cubicBezTo>
                  <a:cubicBezTo>
                    <a:pt x="2419" y="4028"/>
                    <a:pt x="2540" y="3907"/>
                    <a:pt x="2540" y="3815"/>
                  </a:cubicBezTo>
                  <a:cubicBezTo>
                    <a:pt x="2449" y="2630"/>
                    <a:pt x="2419" y="1445"/>
                    <a:pt x="2388" y="229"/>
                  </a:cubicBezTo>
                  <a:cubicBezTo>
                    <a:pt x="2388" y="77"/>
                    <a:pt x="2259" y="1"/>
                    <a:pt x="213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6"/>
            <p:cNvSpPr/>
            <p:nvPr/>
          </p:nvSpPr>
          <p:spPr>
            <a:xfrm>
              <a:off x="986600" y="2429700"/>
              <a:ext cx="153825" cy="119150"/>
            </a:xfrm>
            <a:custGeom>
              <a:avLst/>
              <a:gdLst/>
              <a:ahLst/>
              <a:cxnLst/>
              <a:rect l="l" t="t" r="r" b="b"/>
              <a:pathLst>
                <a:path w="6153" h="4766" extrusionOk="0">
                  <a:moveTo>
                    <a:pt x="4605" y="0"/>
                  </a:moveTo>
                  <a:cubicBezTo>
                    <a:pt x="3794" y="0"/>
                    <a:pt x="3385" y="718"/>
                    <a:pt x="3587" y="1731"/>
                  </a:cubicBezTo>
                  <a:cubicBezTo>
                    <a:pt x="3587" y="1731"/>
                    <a:pt x="1156" y="1853"/>
                    <a:pt x="1" y="1914"/>
                  </a:cubicBezTo>
                  <a:lnTo>
                    <a:pt x="153" y="3373"/>
                  </a:lnTo>
                  <a:cubicBezTo>
                    <a:pt x="1726" y="3236"/>
                    <a:pt x="2871" y="3219"/>
                    <a:pt x="3346" y="3219"/>
                  </a:cubicBezTo>
                  <a:cubicBezTo>
                    <a:pt x="3504" y="3219"/>
                    <a:pt x="3587" y="3221"/>
                    <a:pt x="3587" y="3221"/>
                  </a:cubicBezTo>
                  <a:cubicBezTo>
                    <a:pt x="3619" y="4231"/>
                    <a:pt x="4331" y="4765"/>
                    <a:pt x="4986" y="4765"/>
                  </a:cubicBezTo>
                  <a:cubicBezTo>
                    <a:pt x="5594" y="4765"/>
                    <a:pt x="6153" y="4307"/>
                    <a:pt x="6080" y="3342"/>
                  </a:cubicBezTo>
                  <a:cubicBezTo>
                    <a:pt x="6050" y="2613"/>
                    <a:pt x="6019" y="303"/>
                    <a:pt x="5138" y="90"/>
                  </a:cubicBezTo>
                  <a:cubicBezTo>
                    <a:pt x="4945" y="29"/>
                    <a:pt x="4767" y="0"/>
                    <a:pt x="4605"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6"/>
            <p:cNvSpPr/>
            <p:nvPr/>
          </p:nvSpPr>
          <p:spPr>
            <a:xfrm>
              <a:off x="979775" y="2420875"/>
              <a:ext cx="170225" cy="132200"/>
            </a:xfrm>
            <a:custGeom>
              <a:avLst/>
              <a:gdLst/>
              <a:ahLst/>
              <a:cxnLst/>
              <a:rect l="l" t="t" r="r" b="b"/>
              <a:pathLst>
                <a:path w="6809" h="5288" extrusionOk="0">
                  <a:moveTo>
                    <a:pt x="3780" y="3820"/>
                  </a:moveTo>
                  <a:cubicBezTo>
                    <a:pt x="3795" y="3828"/>
                    <a:pt x="3798" y="3832"/>
                    <a:pt x="3796" y="3832"/>
                  </a:cubicBezTo>
                  <a:cubicBezTo>
                    <a:pt x="3794" y="3832"/>
                    <a:pt x="3787" y="3828"/>
                    <a:pt x="3780" y="3820"/>
                  </a:cubicBezTo>
                  <a:close/>
                  <a:moveTo>
                    <a:pt x="4918" y="0"/>
                  </a:moveTo>
                  <a:cubicBezTo>
                    <a:pt x="4110" y="0"/>
                    <a:pt x="3615" y="927"/>
                    <a:pt x="3624" y="1788"/>
                  </a:cubicBezTo>
                  <a:lnTo>
                    <a:pt x="3624" y="1788"/>
                  </a:lnTo>
                  <a:cubicBezTo>
                    <a:pt x="2527" y="1824"/>
                    <a:pt x="1429" y="1907"/>
                    <a:pt x="304" y="1963"/>
                  </a:cubicBezTo>
                  <a:cubicBezTo>
                    <a:pt x="0" y="2024"/>
                    <a:pt x="0" y="2479"/>
                    <a:pt x="304" y="2479"/>
                  </a:cubicBezTo>
                  <a:cubicBezTo>
                    <a:pt x="1490" y="2388"/>
                    <a:pt x="2675" y="2358"/>
                    <a:pt x="3891" y="2267"/>
                  </a:cubicBezTo>
                  <a:cubicBezTo>
                    <a:pt x="4043" y="2267"/>
                    <a:pt x="4164" y="2115"/>
                    <a:pt x="4104" y="1963"/>
                  </a:cubicBezTo>
                  <a:cubicBezTo>
                    <a:pt x="3979" y="1124"/>
                    <a:pt x="4461" y="631"/>
                    <a:pt x="4967" y="631"/>
                  </a:cubicBezTo>
                  <a:cubicBezTo>
                    <a:pt x="5323" y="631"/>
                    <a:pt x="5691" y="876"/>
                    <a:pt x="5867" y="1416"/>
                  </a:cubicBezTo>
                  <a:cubicBezTo>
                    <a:pt x="6049" y="1932"/>
                    <a:pt x="6049" y="2540"/>
                    <a:pt x="6079" y="3118"/>
                  </a:cubicBezTo>
                  <a:cubicBezTo>
                    <a:pt x="6110" y="3635"/>
                    <a:pt x="6231" y="4455"/>
                    <a:pt x="5654" y="4759"/>
                  </a:cubicBezTo>
                  <a:cubicBezTo>
                    <a:pt x="5507" y="4841"/>
                    <a:pt x="5364" y="4877"/>
                    <a:pt x="5228" y="4877"/>
                  </a:cubicBezTo>
                  <a:cubicBezTo>
                    <a:pt x="4603" y="4877"/>
                    <a:pt x="4123" y="4123"/>
                    <a:pt x="4073" y="3574"/>
                  </a:cubicBezTo>
                  <a:cubicBezTo>
                    <a:pt x="4073" y="3452"/>
                    <a:pt x="3952" y="3331"/>
                    <a:pt x="3830" y="3331"/>
                  </a:cubicBezTo>
                  <a:cubicBezTo>
                    <a:pt x="3708" y="3327"/>
                    <a:pt x="3586" y="3326"/>
                    <a:pt x="3464" y="3326"/>
                  </a:cubicBezTo>
                  <a:cubicBezTo>
                    <a:pt x="2456" y="3326"/>
                    <a:pt x="1429" y="3428"/>
                    <a:pt x="426" y="3483"/>
                  </a:cubicBezTo>
                  <a:cubicBezTo>
                    <a:pt x="122" y="3543"/>
                    <a:pt x="122" y="3999"/>
                    <a:pt x="426" y="3999"/>
                  </a:cubicBezTo>
                  <a:cubicBezTo>
                    <a:pt x="1125" y="3908"/>
                    <a:pt x="1794" y="3878"/>
                    <a:pt x="2523" y="3847"/>
                  </a:cubicBezTo>
                  <a:cubicBezTo>
                    <a:pt x="2766" y="3847"/>
                    <a:pt x="3184" y="3769"/>
                    <a:pt x="3498" y="3769"/>
                  </a:cubicBezTo>
                  <a:cubicBezTo>
                    <a:pt x="3572" y="3769"/>
                    <a:pt x="3640" y="3774"/>
                    <a:pt x="3698" y="3785"/>
                  </a:cubicBezTo>
                  <a:lnTo>
                    <a:pt x="3698" y="3785"/>
                  </a:lnTo>
                  <a:cubicBezTo>
                    <a:pt x="3676" y="3864"/>
                    <a:pt x="3729" y="4095"/>
                    <a:pt x="3738" y="4095"/>
                  </a:cubicBezTo>
                  <a:cubicBezTo>
                    <a:pt x="3738" y="4095"/>
                    <a:pt x="3739" y="4094"/>
                    <a:pt x="3739" y="4090"/>
                  </a:cubicBezTo>
                  <a:cubicBezTo>
                    <a:pt x="3769" y="4364"/>
                    <a:pt x="4012" y="4668"/>
                    <a:pt x="4195" y="4850"/>
                  </a:cubicBezTo>
                  <a:cubicBezTo>
                    <a:pt x="4500" y="5143"/>
                    <a:pt x="4886" y="5287"/>
                    <a:pt x="5261" y="5287"/>
                  </a:cubicBezTo>
                  <a:cubicBezTo>
                    <a:pt x="5858" y="5287"/>
                    <a:pt x="6428" y="4922"/>
                    <a:pt x="6596" y="4212"/>
                  </a:cubicBezTo>
                  <a:cubicBezTo>
                    <a:pt x="6809" y="3239"/>
                    <a:pt x="6657" y="899"/>
                    <a:pt x="5745" y="291"/>
                  </a:cubicBezTo>
                  <a:cubicBezTo>
                    <a:pt x="5443" y="88"/>
                    <a:pt x="5166" y="0"/>
                    <a:pt x="491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6"/>
            <p:cNvSpPr/>
            <p:nvPr/>
          </p:nvSpPr>
          <p:spPr>
            <a:xfrm>
              <a:off x="923525" y="2673575"/>
              <a:ext cx="168275" cy="134425"/>
            </a:xfrm>
            <a:custGeom>
              <a:avLst/>
              <a:gdLst/>
              <a:ahLst/>
              <a:cxnLst/>
              <a:rect l="l" t="t" r="r" b="b"/>
              <a:pathLst>
                <a:path w="6731" h="5377" extrusionOk="0">
                  <a:moveTo>
                    <a:pt x="882" y="1"/>
                  </a:moveTo>
                  <a:lnTo>
                    <a:pt x="1" y="1247"/>
                  </a:lnTo>
                  <a:cubicBezTo>
                    <a:pt x="974" y="1885"/>
                    <a:pt x="3010" y="3192"/>
                    <a:pt x="3010" y="3192"/>
                  </a:cubicBezTo>
                  <a:cubicBezTo>
                    <a:pt x="2220" y="4104"/>
                    <a:pt x="2372" y="5138"/>
                    <a:pt x="3557" y="5350"/>
                  </a:cubicBezTo>
                  <a:cubicBezTo>
                    <a:pt x="3610" y="5368"/>
                    <a:pt x="3664" y="5376"/>
                    <a:pt x="3719" y="5376"/>
                  </a:cubicBezTo>
                  <a:cubicBezTo>
                    <a:pt x="4527" y="5376"/>
                    <a:pt x="5591" y="3609"/>
                    <a:pt x="5989" y="3040"/>
                  </a:cubicBezTo>
                  <a:cubicBezTo>
                    <a:pt x="6730" y="1938"/>
                    <a:pt x="5992" y="1061"/>
                    <a:pt x="5099" y="1061"/>
                  </a:cubicBezTo>
                  <a:cubicBezTo>
                    <a:pt x="4636" y="1061"/>
                    <a:pt x="4133" y="1295"/>
                    <a:pt x="3770" y="1855"/>
                  </a:cubicBezTo>
                  <a:cubicBezTo>
                    <a:pt x="3770" y="1855"/>
                    <a:pt x="2615" y="1217"/>
                    <a:pt x="882"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6"/>
            <p:cNvSpPr/>
            <p:nvPr/>
          </p:nvSpPr>
          <p:spPr>
            <a:xfrm>
              <a:off x="917775" y="2667550"/>
              <a:ext cx="182850" cy="146025"/>
            </a:xfrm>
            <a:custGeom>
              <a:avLst/>
              <a:gdLst/>
              <a:ahLst/>
              <a:cxnLst/>
              <a:rect l="l" t="t" r="r" b="b"/>
              <a:pathLst>
                <a:path w="7314" h="5841" extrusionOk="0">
                  <a:moveTo>
                    <a:pt x="1149" y="1"/>
                  </a:moveTo>
                  <a:cubicBezTo>
                    <a:pt x="896" y="1"/>
                    <a:pt x="801" y="302"/>
                    <a:pt x="1021" y="424"/>
                  </a:cubicBezTo>
                  <a:cubicBezTo>
                    <a:pt x="1963" y="1062"/>
                    <a:pt x="2875" y="1731"/>
                    <a:pt x="3909" y="2278"/>
                  </a:cubicBezTo>
                  <a:cubicBezTo>
                    <a:pt x="3945" y="2314"/>
                    <a:pt x="3990" y="2331"/>
                    <a:pt x="4038" y="2331"/>
                  </a:cubicBezTo>
                  <a:cubicBezTo>
                    <a:pt x="4110" y="2331"/>
                    <a:pt x="4188" y="2291"/>
                    <a:pt x="4243" y="2217"/>
                  </a:cubicBezTo>
                  <a:cubicBezTo>
                    <a:pt x="4514" y="1835"/>
                    <a:pt x="5001" y="1570"/>
                    <a:pt x="5431" y="1570"/>
                  </a:cubicBezTo>
                  <a:cubicBezTo>
                    <a:pt x="5821" y="1570"/>
                    <a:pt x="6162" y="1789"/>
                    <a:pt x="6249" y="2339"/>
                  </a:cubicBezTo>
                  <a:cubicBezTo>
                    <a:pt x="6340" y="2856"/>
                    <a:pt x="5976" y="3251"/>
                    <a:pt x="5733" y="3646"/>
                  </a:cubicBezTo>
                  <a:cubicBezTo>
                    <a:pt x="5489" y="4011"/>
                    <a:pt x="5216" y="4376"/>
                    <a:pt x="4973" y="4710"/>
                  </a:cubicBezTo>
                  <a:cubicBezTo>
                    <a:pt x="4760" y="4923"/>
                    <a:pt x="4608" y="5135"/>
                    <a:pt x="4365" y="5257"/>
                  </a:cubicBezTo>
                  <a:cubicBezTo>
                    <a:pt x="4261" y="5361"/>
                    <a:pt x="4161" y="5411"/>
                    <a:pt x="4067" y="5411"/>
                  </a:cubicBezTo>
                  <a:cubicBezTo>
                    <a:pt x="3885" y="5411"/>
                    <a:pt x="3725" y="5222"/>
                    <a:pt x="3605" y="4862"/>
                  </a:cubicBezTo>
                  <a:cubicBezTo>
                    <a:pt x="2906" y="4528"/>
                    <a:pt x="2875" y="4102"/>
                    <a:pt x="3483" y="3616"/>
                  </a:cubicBezTo>
                  <a:cubicBezTo>
                    <a:pt x="3605" y="3494"/>
                    <a:pt x="3544" y="3312"/>
                    <a:pt x="3453" y="3251"/>
                  </a:cubicBezTo>
                  <a:cubicBezTo>
                    <a:pt x="2450" y="2582"/>
                    <a:pt x="1416" y="1944"/>
                    <a:pt x="444" y="1306"/>
                  </a:cubicBezTo>
                  <a:cubicBezTo>
                    <a:pt x="395" y="1273"/>
                    <a:pt x="348" y="1259"/>
                    <a:pt x="305" y="1259"/>
                  </a:cubicBezTo>
                  <a:cubicBezTo>
                    <a:pt x="109" y="1259"/>
                    <a:pt x="1" y="1556"/>
                    <a:pt x="201" y="1731"/>
                  </a:cubicBezTo>
                  <a:cubicBezTo>
                    <a:pt x="1139" y="2328"/>
                    <a:pt x="2050" y="2925"/>
                    <a:pt x="3010" y="3522"/>
                  </a:cubicBezTo>
                  <a:lnTo>
                    <a:pt x="3010" y="3522"/>
                  </a:lnTo>
                  <a:cubicBezTo>
                    <a:pt x="2508" y="4319"/>
                    <a:pt x="2410" y="5330"/>
                    <a:pt x="3483" y="5743"/>
                  </a:cubicBezTo>
                  <a:cubicBezTo>
                    <a:pt x="3658" y="5811"/>
                    <a:pt x="3825" y="5841"/>
                    <a:pt x="3984" y="5841"/>
                  </a:cubicBezTo>
                  <a:cubicBezTo>
                    <a:pt x="4905" y="5841"/>
                    <a:pt x="5574" y="4828"/>
                    <a:pt x="6067" y="4102"/>
                  </a:cubicBezTo>
                  <a:cubicBezTo>
                    <a:pt x="6584" y="3342"/>
                    <a:pt x="7313" y="2278"/>
                    <a:pt x="6492" y="1458"/>
                  </a:cubicBezTo>
                  <a:cubicBezTo>
                    <a:pt x="6194" y="1180"/>
                    <a:pt x="5861" y="1064"/>
                    <a:pt x="5529" y="1064"/>
                  </a:cubicBezTo>
                  <a:cubicBezTo>
                    <a:pt x="4986" y="1064"/>
                    <a:pt x="4444" y="1375"/>
                    <a:pt x="4053" y="1803"/>
                  </a:cubicBezTo>
                  <a:lnTo>
                    <a:pt x="4053" y="1803"/>
                  </a:lnTo>
                  <a:cubicBezTo>
                    <a:pt x="3120" y="1255"/>
                    <a:pt x="2238" y="657"/>
                    <a:pt x="1356" y="59"/>
                  </a:cubicBezTo>
                  <a:cubicBezTo>
                    <a:pt x="1279" y="18"/>
                    <a:pt x="1210" y="1"/>
                    <a:pt x="1149"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6"/>
            <p:cNvSpPr/>
            <p:nvPr/>
          </p:nvSpPr>
          <p:spPr>
            <a:xfrm>
              <a:off x="414400" y="2226975"/>
              <a:ext cx="155050" cy="148750"/>
            </a:xfrm>
            <a:custGeom>
              <a:avLst/>
              <a:gdLst/>
              <a:ahLst/>
              <a:cxnLst/>
              <a:rect l="l" t="t" r="r" b="b"/>
              <a:pathLst>
                <a:path w="6202" h="5950" extrusionOk="0">
                  <a:moveTo>
                    <a:pt x="3244" y="0"/>
                  </a:moveTo>
                  <a:cubicBezTo>
                    <a:pt x="2922" y="0"/>
                    <a:pt x="2564" y="149"/>
                    <a:pt x="2220" y="509"/>
                  </a:cubicBezTo>
                  <a:cubicBezTo>
                    <a:pt x="1733" y="1026"/>
                    <a:pt x="1" y="2545"/>
                    <a:pt x="426" y="3336"/>
                  </a:cubicBezTo>
                  <a:cubicBezTo>
                    <a:pt x="687" y="3902"/>
                    <a:pt x="1070" y="4168"/>
                    <a:pt x="1480" y="4168"/>
                  </a:cubicBezTo>
                  <a:cubicBezTo>
                    <a:pt x="1884" y="4168"/>
                    <a:pt x="2314" y="3910"/>
                    <a:pt x="2676" y="3427"/>
                  </a:cubicBezTo>
                  <a:cubicBezTo>
                    <a:pt x="2676" y="3427"/>
                    <a:pt x="4378" y="5159"/>
                    <a:pt x="5198" y="5950"/>
                  </a:cubicBezTo>
                  <a:lnTo>
                    <a:pt x="6202" y="4855"/>
                  </a:lnTo>
                  <a:cubicBezTo>
                    <a:pt x="4651" y="3427"/>
                    <a:pt x="3831" y="2424"/>
                    <a:pt x="3831" y="2424"/>
                  </a:cubicBezTo>
                  <a:cubicBezTo>
                    <a:pt x="4884" y="1393"/>
                    <a:pt x="4229" y="0"/>
                    <a:pt x="3244"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6"/>
            <p:cNvSpPr/>
            <p:nvPr/>
          </p:nvSpPr>
          <p:spPr>
            <a:xfrm>
              <a:off x="411375" y="2221050"/>
              <a:ext cx="166725" cy="161700"/>
            </a:xfrm>
            <a:custGeom>
              <a:avLst/>
              <a:gdLst/>
              <a:ahLst/>
              <a:cxnLst/>
              <a:rect l="l" t="t" r="r" b="b"/>
              <a:pathLst>
                <a:path w="6669" h="6468" extrusionOk="0">
                  <a:moveTo>
                    <a:pt x="3384" y="0"/>
                  </a:moveTo>
                  <a:cubicBezTo>
                    <a:pt x="2679" y="0"/>
                    <a:pt x="2042" y="671"/>
                    <a:pt x="1581" y="1202"/>
                  </a:cubicBezTo>
                  <a:cubicBezTo>
                    <a:pt x="973" y="1810"/>
                    <a:pt x="0" y="2782"/>
                    <a:pt x="365" y="3725"/>
                  </a:cubicBezTo>
                  <a:cubicBezTo>
                    <a:pt x="626" y="4362"/>
                    <a:pt x="1059" y="4619"/>
                    <a:pt x="1523" y="4619"/>
                  </a:cubicBezTo>
                  <a:cubicBezTo>
                    <a:pt x="1967" y="4619"/>
                    <a:pt x="2439" y="4384"/>
                    <a:pt x="2816" y="4019"/>
                  </a:cubicBezTo>
                  <a:lnTo>
                    <a:pt x="2816" y="4019"/>
                  </a:lnTo>
                  <a:cubicBezTo>
                    <a:pt x="3603" y="4812"/>
                    <a:pt x="4346" y="5606"/>
                    <a:pt x="5167" y="6399"/>
                  </a:cubicBezTo>
                  <a:cubicBezTo>
                    <a:pt x="5215" y="6447"/>
                    <a:pt x="5270" y="6468"/>
                    <a:pt x="5322" y="6468"/>
                  </a:cubicBezTo>
                  <a:cubicBezTo>
                    <a:pt x="5503" y="6468"/>
                    <a:pt x="5667" y="6230"/>
                    <a:pt x="5502" y="6065"/>
                  </a:cubicBezTo>
                  <a:cubicBezTo>
                    <a:pt x="4651" y="5214"/>
                    <a:pt x="3830" y="4393"/>
                    <a:pt x="2979" y="3512"/>
                  </a:cubicBezTo>
                  <a:cubicBezTo>
                    <a:pt x="2946" y="3463"/>
                    <a:pt x="2879" y="3432"/>
                    <a:pt x="2810" y="3432"/>
                  </a:cubicBezTo>
                  <a:cubicBezTo>
                    <a:pt x="2749" y="3432"/>
                    <a:pt x="2687" y="3455"/>
                    <a:pt x="2645" y="3512"/>
                  </a:cubicBezTo>
                  <a:cubicBezTo>
                    <a:pt x="2376" y="3805"/>
                    <a:pt x="2048" y="4158"/>
                    <a:pt x="1661" y="4158"/>
                  </a:cubicBezTo>
                  <a:cubicBezTo>
                    <a:pt x="1567" y="4158"/>
                    <a:pt x="1469" y="4137"/>
                    <a:pt x="1368" y="4089"/>
                  </a:cubicBezTo>
                  <a:cubicBezTo>
                    <a:pt x="942" y="3846"/>
                    <a:pt x="791" y="3360"/>
                    <a:pt x="851" y="2934"/>
                  </a:cubicBezTo>
                  <a:cubicBezTo>
                    <a:pt x="973" y="2448"/>
                    <a:pt x="1520" y="1962"/>
                    <a:pt x="1854" y="1597"/>
                  </a:cubicBezTo>
                  <a:cubicBezTo>
                    <a:pt x="2067" y="1384"/>
                    <a:pt x="2310" y="1111"/>
                    <a:pt x="2523" y="928"/>
                  </a:cubicBezTo>
                  <a:cubicBezTo>
                    <a:pt x="2808" y="686"/>
                    <a:pt x="3083" y="584"/>
                    <a:pt x="3325" y="584"/>
                  </a:cubicBezTo>
                  <a:cubicBezTo>
                    <a:pt x="4113" y="584"/>
                    <a:pt x="4544" y="1671"/>
                    <a:pt x="3800" y="2509"/>
                  </a:cubicBezTo>
                  <a:cubicBezTo>
                    <a:pt x="3708" y="2630"/>
                    <a:pt x="3708" y="2752"/>
                    <a:pt x="3800" y="2874"/>
                  </a:cubicBezTo>
                  <a:cubicBezTo>
                    <a:pt x="4560" y="3725"/>
                    <a:pt x="5350" y="4545"/>
                    <a:pt x="6171" y="5305"/>
                  </a:cubicBezTo>
                  <a:cubicBezTo>
                    <a:pt x="6213" y="5342"/>
                    <a:pt x="6261" y="5358"/>
                    <a:pt x="6308" y="5358"/>
                  </a:cubicBezTo>
                  <a:cubicBezTo>
                    <a:pt x="6495" y="5358"/>
                    <a:pt x="6669" y="5110"/>
                    <a:pt x="6475" y="4940"/>
                  </a:cubicBezTo>
                  <a:cubicBezTo>
                    <a:pt x="5710" y="4205"/>
                    <a:pt x="4920" y="3469"/>
                    <a:pt x="4226" y="2684"/>
                  </a:cubicBezTo>
                  <a:lnTo>
                    <a:pt x="4226" y="2684"/>
                  </a:lnTo>
                  <a:cubicBezTo>
                    <a:pt x="4782" y="1928"/>
                    <a:pt x="4968" y="873"/>
                    <a:pt x="4073" y="229"/>
                  </a:cubicBezTo>
                  <a:cubicBezTo>
                    <a:pt x="3839" y="68"/>
                    <a:pt x="3608" y="0"/>
                    <a:pt x="338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6"/>
            <p:cNvSpPr/>
            <p:nvPr/>
          </p:nvSpPr>
          <p:spPr>
            <a:xfrm>
              <a:off x="356650" y="2499725"/>
              <a:ext cx="157325" cy="120225"/>
            </a:xfrm>
            <a:custGeom>
              <a:avLst/>
              <a:gdLst/>
              <a:ahLst/>
              <a:cxnLst/>
              <a:rect l="l" t="t" r="r" b="b"/>
              <a:pathLst>
                <a:path w="6293" h="4809" extrusionOk="0">
                  <a:moveTo>
                    <a:pt x="1538" y="0"/>
                  </a:moveTo>
                  <a:cubicBezTo>
                    <a:pt x="1330" y="0"/>
                    <a:pt x="1099" y="56"/>
                    <a:pt x="852" y="177"/>
                  </a:cubicBezTo>
                  <a:cubicBezTo>
                    <a:pt x="1" y="541"/>
                    <a:pt x="365" y="2821"/>
                    <a:pt x="396" y="3520"/>
                  </a:cubicBezTo>
                  <a:cubicBezTo>
                    <a:pt x="462" y="4412"/>
                    <a:pt x="978" y="4809"/>
                    <a:pt x="1522" y="4809"/>
                  </a:cubicBezTo>
                  <a:cubicBezTo>
                    <a:pt x="2219" y="4809"/>
                    <a:pt x="2960" y="4157"/>
                    <a:pt x="2858" y="3064"/>
                  </a:cubicBezTo>
                  <a:cubicBezTo>
                    <a:pt x="2858" y="3064"/>
                    <a:pt x="4165" y="2851"/>
                    <a:pt x="6293" y="2730"/>
                  </a:cubicBezTo>
                  <a:lnTo>
                    <a:pt x="6141" y="1210"/>
                  </a:lnTo>
                  <a:cubicBezTo>
                    <a:pt x="5016" y="1301"/>
                    <a:pt x="2584" y="1544"/>
                    <a:pt x="2584" y="1544"/>
                  </a:cubicBezTo>
                  <a:cubicBezTo>
                    <a:pt x="2654" y="611"/>
                    <a:pt x="2223" y="0"/>
                    <a:pt x="153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6"/>
            <p:cNvSpPr/>
            <p:nvPr/>
          </p:nvSpPr>
          <p:spPr>
            <a:xfrm>
              <a:off x="348300" y="2491075"/>
              <a:ext cx="173275" cy="133100"/>
            </a:xfrm>
            <a:custGeom>
              <a:avLst/>
              <a:gdLst/>
              <a:ahLst/>
              <a:cxnLst/>
              <a:rect l="l" t="t" r="r" b="b"/>
              <a:pathLst>
                <a:path w="6931" h="5324" extrusionOk="0">
                  <a:moveTo>
                    <a:pt x="1751" y="0"/>
                  </a:moveTo>
                  <a:cubicBezTo>
                    <a:pt x="1471" y="0"/>
                    <a:pt x="1165" y="119"/>
                    <a:pt x="851" y="401"/>
                  </a:cubicBezTo>
                  <a:cubicBezTo>
                    <a:pt x="0" y="1161"/>
                    <a:pt x="244" y="3441"/>
                    <a:pt x="578" y="4413"/>
                  </a:cubicBezTo>
                  <a:cubicBezTo>
                    <a:pt x="799" y="5002"/>
                    <a:pt x="1321" y="5324"/>
                    <a:pt x="1867" y="5324"/>
                  </a:cubicBezTo>
                  <a:cubicBezTo>
                    <a:pt x="2222" y="5324"/>
                    <a:pt x="2588" y="5187"/>
                    <a:pt x="2888" y="4900"/>
                  </a:cubicBezTo>
                  <a:cubicBezTo>
                    <a:pt x="3070" y="4717"/>
                    <a:pt x="3222" y="4444"/>
                    <a:pt x="3344" y="4170"/>
                  </a:cubicBezTo>
                  <a:cubicBezTo>
                    <a:pt x="3430" y="3998"/>
                    <a:pt x="3435" y="3557"/>
                    <a:pt x="3334" y="3557"/>
                  </a:cubicBezTo>
                  <a:cubicBezTo>
                    <a:pt x="3327" y="3557"/>
                    <a:pt x="3321" y="3559"/>
                    <a:pt x="3314" y="3562"/>
                  </a:cubicBezTo>
                  <a:cubicBezTo>
                    <a:pt x="3465" y="3410"/>
                    <a:pt x="4104" y="3441"/>
                    <a:pt x="4347" y="3410"/>
                  </a:cubicBezTo>
                  <a:cubicBezTo>
                    <a:pt x="5107" y="3349"/>
                    <a:pt x="5806" y="3258"/>
                    <a:pt x="6566" y="3228"/>
                  </a:cubicBezTo>
                  <a:cubicBezTo>
                    <a:pt x="6578" y="3229"/>
                    <a:pt x="6589" y="3229"/>
                    <a:pt x="6600" y="3229"/>
                  </a:cubicBezTo>
                  <a:cubicBezTo>
                    <a:pt x="6930" y="3229"/>
                    <a:pt x="6921" y="2802"/>
                    <a:pt x="6627" y="2802"/>
                  </a:cubicBezTo>
                  <a:cubicBezTo>
                    <a:pt x="5441" y="2893"/>
                    <a:pt x="4286" y="2954"/>
                    <a:pt x="3162" y="3167"/>
                  </a:cubicBezTo>
                  <a:cubicBezTo>
                    <a:pt x="3040" y="3167"/>
                    <a:pt x="2949" y="3319"/>
                    <a:pt x="2949" y="3380"/>
                  </a:cubicBezTo>
                  <a:cubicBezTo>
                    <a:pt x="3009" y="4008"/>
                    <a:pt x="2657" y="4900"/>
                    <a:pt x="1864" y="4900"/>
                  </a:cubicBezTo>
                  <a:cubicBezTo>
                    <a:pt x="1851" y="4900"/>
                    <a:pt x="1837" y="4900"/>
                    <a:pt x="1824" y="4900"/>
                  </a:cubicBezTo>
                  <a:cubicBezTo>
                    <a:pt x="1034" y="4839"/>
                    <a:pt x="943" y="3957"/>
                    <a:pt x="912" y="3319"/>
                  </a:cubicBezTo>
                  <a:cubicBezTo>
                    <a:pt x="882" y="2802"/>
                    <a:pt x="851" y="2286"/>
                    <a:pt x="882" y="1799"/>
                  </a:cubicBezTo>
                  <a:cubicBezTo>
                    <a:pt x="912" y="1374"/>
                    <a:pt x="943" y="1191"/>
                    <a:pt x="1247" y="887"/>
                  </a:cubicBezTo>
                  <a:cubicBezTo>
                    <a:pt x="1475" y="674"/>
                    <a:pt x="1683" y="586"/>
                    <a:pt x="1866" y="586"/>
                  </a:cubicBezTo>
                  <a:cubicBezTo>
                    <a:pt x="2389" y="586"/>
                    <a:pt x="2706" y="1305"/>
                    <a:pt x="2706" y="1890"/>
                  </a:cubicBezTo>
                  <a:cubicBezTo>
                    <a:pt x="2706" y="2001"/>
                    <a:pt x="2807" y="2137"/>
                    <a:pt x="2894" y="2137"/>
                  </a:cubicBezTo>
                  <a:cubicBezTo>
                    <a:pt x="2902" y="2137"/>
                    <a:pt x="2910" y="2136"/>
                    <a:pt x="2918" y="2134"/>
                  </a:cubicBezTo>
                  <a:cubicBezTo>
                    <a:pt x="4104" y="2012"/>
                    <a:pt x="5289" y="1860"/>
                    <a:pt x="6475" y="1769"/>
                  </a:cubicBezTo>
                  <a:cubicBezTo>
                    <a:pt x="6779" y="1738"/>
                    <a:pt x="6779" y="1282"/>
                    <a:pt x="6475" y="1282"/>
                  </a:cubicBezTo>
                  <a:lnTo>
                    <a:pt x="3144" y="1596"/>
                  </a:lnTo>
                  <a:lnTo>
                    <a:pt x="3144" y="1596"/>
                  </a:lnTo>
                  <a:cubicBezTo>
                    <a:pt x="3040" y="795"/>
                    <a:pt x="2479" y="0"/>
                    <a:pt x="175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6"/>
            <p:cNvSpPr/>
            <p:nvPr/>
          </p:nvSpPr>
          <p:spPr>
            <a:xfrm>
              <a:off x="439475" y="2697150"/>
              <a:ext cx="155800" cy="149400"/>
            </a:xfrm>
            <a:custGeom>
              <a:avLst/>
              <a:gdLst/>
              <a:ahLst/>
              <a:cxnLst/>
              <a:rect l="l" t="t" r="r" b="b"/>
              <a:pathLst>
                <a:path w="6232" h="5976" extrusionOk="0">
                  <a:moveTo>
                    <a:pt x="5138" y="0"/>
                  </a:moveTo>
                  <a:cubicBezTo>
                    <a:pt x="4347" y="790"/>
                    <a:pt x="2676" y="2553"/>
                    <a:pt x="2676" y="2553"/>
                  </a:cubicBezTo>
                  <a:cubicBezTo>
                    <a:pt x="2314" y="2055"/>
                    <a:pt x="1869" y="1797"/>
                    <a:pt x="1457" y="1797"/>
                  </a:cubicBezTo>
                  <a:cubicBezTo>
                    <a:pt x="1040" y="1797"/>
                    <a:pt x="656" y="2063"/>
                    <a:pt x="426" y="2614"/>
                  </a:cubicBezTo>
                  <a:cubicBezTo>
                    <a:pt x="1" y="3404"/>
                    <a:pt x="1764" y="4924"/>
                    <a:pt x="2250" y="5471"/>
                  </a:cubicBezTo>
                  <a:cubicBezTo>
                    <a:pt x="2599" y="5828"/>
                    <a:pt x="2957" y="5975"/>
                    <a:pt x="3278" y="5975"/>
                  </a:cubicBezTo>
                  <a:cubicBezTo>
                    <a:pt x="4271" y="5975"/>
                    <a:pt x="4910" y="4560"/>
                    <a:pt x="3831" y="3526"/>
                  </a:cubicBezTo>
                  <a:cubicBezTo>
                    <a:pt x="3831" y="3526"/>
                    <a:pt x="4712" y="2523"/>
                    <a:pt x="6232" y="1064"/>
                  </a:cubicBezTo>
                  <a:lnTo>
                    <a:pt x="5138" y="0"/>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6"/>
            <p:cNvSpPr/>
            <p:nvPr/>
          </p:nvSpPr>
          <p:spPr>
            <a:xfrm>
              <a:off x="432650" y="2691625"/>
              <a:ext cx="171175" cy="162075"/>
            </a:xfrm>
            <a:custGeom>
              <a:avLst/>
              <a:gdLst/>
              <a:ahLst/>
              <a:cxnLst/>
              <a:rect l="l" t="t" r="r" b="b"/>
              <a:pathLst>
                <a:path w="6847" h="6483" extrusionOk="0">
                  <a:moveTo>
                    <a:pt x="5383" y="1"/>
                  </a:moveTo>
                  <a:cubicBezTo>
                    <a:pt x="5331" y="1"/>
                    <a:pt x="5276" y="21"/>
                    <a:pt x="5228" y="69"/>
                  </a:cubicBezTo>
                  <a:cubicBezTo>
                    <a:pt x="4441" y="856"/>
                    <a:pt x="3680" y="1644"/>
                    <a:pt x="2920" y="2431"/>
                  </a:cubicBezTo>
                  <a:lnTo>
                    <a:pt x="2920" y="2431"/>
                  </a:lnTo>
                  <a:cubicBezTo>
                    <a:pt x="2551" y="2074"/>
                    <a:pt x="2101" y="1841"/>
                    <a:pt x="1669" y="1841"/>
                  </a:cubicBezTo>
                  <a:cubicBezTo>
                    <a:pt x="1245" y="1841"/>
                    <a:pt x="839" y="2067"/>
                    <a:pt x="547" y="2622"/>
                  </a:cubicBezTo>
                  <a:cubicBezTo>
                    <a:pt x="0" y="3656"/>
                    <a:pt x="1034" y="4628"/>
                    <a:pt x="1733" y="5327"/>
                  </a:cubicBezTo>
                  <a:cubicBezTo>
                    <a:pt x="2221" y="5816"/>
                    <a:pt x="2852" y="6482"/>
                    <a:pt x="3557" y="6482"/>
                  </a:cubicBezTo>
                  <a:cubicBezTo>
                    <a:pt x="3774" y="6482"/>
                    <a:pt x="3997" y="6420"/>
                    <a:pt x="4225" y="6270"/>
                  </a:cubicBezTo>
                  <a:cubicBezTo>
                    <a:pt x="5154" y="5679"/>
                    <a:pt x="4962" y="4541"/>
                    <a:pt x="4398" y="3821"/>
                  </a:cubicBezTo>
                  <a:lnTo>
                    <a:pt x="4398" y="3821"/>
                  </a:lnTo>
                  <a:cubicBezTo>
                    <a:pt x="5095" y="3007"/>
                    <a:pt x="5889" y="2267"/>
                    <a:pt x="6657" y="1528"/>
                  </a:cubicBezTo>
                  <a:cubicBezTo>
                    <a:pt x="6846" y="1315"/>
                    <a:pt x="6667" y="1065"/>
                    <a:pt x="6478" y="1065"/>
                  </a:cubicBezTo>
                  <a:cubicBezTo>
                    <a:pt x="6424" y="1065"/>
                    <a:pt x="6370" y="1086"/>
                    <a:pt x="6323" y="1133"/>
                  </a:cubicBezTo>
                  <a:cubicBezTo>
                    <a:pt x="5472" y="1923"/>
                    <a:pt x="4681" y="2744"/>
                    <a:pt x="3921" y="3595"/>
                  </a:cubicBezTo>
                  <a:cubicBezTo>
                    <a:pt x="3861" y="3717"/>
                    <a:pt x="3861" y="3838"/>
                    <a:pt x="3921" y="3960"/>
                  </a:cubicBezTo>
                  <a:cubicBezTo>
                    <a:pt x="4564" y="4679"/>
                    <a:pt x="4402" y="5919"/>
                    <a:pt x="3548" y="5919"/>
                  </a:cubicBezTo>
                  <a:cubicBezTo>
                    <a:pt x="3392" y="5919"/>
                    <a:pt x="3212" y="5878"/>
                    <a:pt x="3009" y="5783"/>
                  </a:cubicBezTo>
                  <a:cubicBezTo>
                    <a:pt x="2645" y="5571"/>
                    <a:pt x="2371" y="5236"/>
                    <a:pt x="2098" y="4963"/>
                  </a:cubicBezTo>
                  <a:cubicBezTo>
                    <a:pt x="1794" y="4659"/>
                    <a:pt x="1490" y="4324"/>
                    <a:pt x="1216" y="3990"/>
                  </a:cubicBezTo>
                  <a:cubicBezTo>
                    <a:pt x="973" y="3595"/>
                    <a:pt x="882" y="3443"/>
                    <a:pt x="1064" y="2957"/>
                  </a:cubicBezTo>
                  <a:cubicBezTo>
                    <a:pt x="1104" y="2641"/>
                    <a:pt x="1220" y="2479"/>
                    <a:pt x="1438" y="2479"/>
                  </a:cubicBezTo>
                  <a:cubicBezTo>
                    <a:pt x="1556" y="2479"/>
                    <a:pt x="1704" y="2526"/>
                    <a:pt x="1885" y="2622"/>
                  </a:cubicBezTo>
                  <a:cubicBezTo>
                    <a:pt x="1971" y="2602"/>
                    <a:pt x="2053" y="2593"/>
                    <a:pt x="2129" y="2593"/>
                  </a:cubicBezTo>
                  <a:cubicBezTo>
                    <a:pt x="2405" y="2593"/>
                    <a:pt x="2617" y="2719"/>
                    <a:pt x="2736" y="2957"/>
                  </a:cubicBezTo>
                  <a:cubicBezTo>
                    <a:pt x="2778" y="3013"/>
                    <a:pt x="2840" y="3037"/>
                    <a:pt x="2904" y="3037"/>
                  </a:cubicBezTo>
                  <a:cubicBezTo>
                    <a:pt x="2977" y="3037"/>
                    <a:pt x="3052" y="3005"/>
                    <a:pt x="3101" y="2957"/>
                  </a:cubicBezTo>
                  <a:cubicBezTo>
                    <a:pt x="3921" y="2075"/>
                    <a:pt x="4712" y="1254"/>
                    <a:pt x="5563" y="403"/>
                  </a:cubicBezTo>
                  <a:cubicBezTo>
                    <a:pt x="5727" y="239"/>
                    <a:pt x="5564" y="1"/>
                    <a:pt x="538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6"/>
            <p:cNvSpPr/>
            <p:nvPr/>
          </p:nvSpPr>
          <p:spPr>
            <a:xfrm>
              <a:off x="902250" y="2195675"/>
              <a:ext cx="157175" cy="151950"/>
            </a:xfrm>
            <a:custGeom>
              <a:avLst/>
              <a:gdLst/>
              <a:ahLst/>
              <a:cxnLst/>
              <a:rect l="l" t="t" r="r" b="b"/>
              <a:pathLst>
                <a:path w="6287" h="6078" extrusionOk="0">
                  <a:moveTo>
                    <a:pt x="2332" y="0"/>
                  </a:moveTo>
                  <a:cubicBezTo>
                    <a:pt x="2184" y="0"/>
                    <a:pt x="2052" y="36"/>
                    <a:pt x="1946" y="120"/>
                  </a:cubicBezTo>
                  <a:cubicBezTo>
                    <a:pt x="913" y="758"/>
                    <a:pt x="1095" y="1761"/>
                    <a:pt x="2159" y="2369"/>
                  </a:cubicBezTo>
                  <a:cubicBezTo>
                    <a:pt x="2159" y="2369"/>
                    <a:pt x="670" y="4284"/>
                    <a:pt x="1" y="5165"/>
                  </a:cubicBezTo>
                  <a:lnTo>
                    <a:pt x="1217" y="6077"/>
                  </a:lnTo>
                  <a:cubicBezTo>
                    <a:pt x="2433" y="4345"/>
                    <a:pt x="3284" y="3341"/>
                    <a:pt x="3284" y="3341"/>
                  </a:cubicBezTo>
                  <a:cubicBezTo>
                    <a:pt x="3641" y="3610"/>
                    <a:pt x="4010" y="3722"/>
                    <a:pt x="4347" y="3722"/>
                  </a:cubicBezTo>
                  <a:cubicBezTo>
                    <a:pt x="5500" y="3722"/>
                    <a:pt x="6286" y="2405"/>
                    <a:pt x="5016" y="1487"/>
                  </a:cubicBezTo>
                  <a:cubicBezTo>
                    <a:pt x="4526" y="1126"/>
                    <a:pt x="3162" y="0"/>
                    <a:pt x="2332"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6"/>
            <p:cNvSpPr/>
            <p:nvPr/>
          </p:nvSpPr>
          <p:spPr>
            <a:xfrm>
              <a:off x="894025" y="2190500"/>
              <a:ext cx="164025" cy="163175"/>
            </a:xfrm>
            <a:custGeom>
              <a:avLst/>
              <a:gdLst/>
              <a:ahLst/>
              <a:cxnLst/>
              <a:rect l="l" t="t" r="r" b="b"/>
              <a:pathLst>
                <a:path w="6561" h="6527" extrusionOk="0">
                  <a:moveTo>
                    <a:pt x="2700" y="0"/>
                  </a:moveTo>
                  <a:cubicBezTo>
                    <a:pt x="2573" y="0"/>
                    <a:pt x="2451" y="17"/>
                    <a:pt x="2336" y="53"/>
                  </a:cubicBezTo>
                  <a:cubicBezTo>
                    <a:pt x="874" y="475"/>
                    <a:pt x="1310" y="1937"/>
                    <a:pt x="2154" y="2635"/>
                  </a:cubicBezTo>
                  <a:lnTo>
                    <a:pt x="2154" y="2635"/>
                  </a:lnTo>
                  <a:cubicBezTo>
                    <a:pt x="1481" y="3523"/>
                    <a:pt x="789" y="4389"/>
                    <a:pt x="147" y="5281"/>
                  </a:cubicBezTo>
                  <a:cubicBezTo>
                    <a:pt x="1" y="5470"/>
                    <a:pt x="158" y="5644"/>
                    <a:pt x="329" y="5644"/>
                  </a:cubicBezTo>
                  <a:cubicBezTo>
                    <a:pt x="406" y="5644"/>
                    <a:pt x="486" y="5609"/>
                    <a:pt x="543" y="5524"/>
                  </a:cubicBezTo>
                  <a:cubicBezTo>
                    <a:pt x="1242" y="4582"/>
                    <a:pt x="1971" y="3670"/>
                    <a:pt x="2670" y="2758"/>
                  </a:cubicBezTo>
                  <a:cubicBezTo>
                    <a:pt x="2792" y="2637"/>
                    <a:pt x="2762" y="2454"/>
                    <a:pt x="2640" y="2363"/>
                  </a:cubicBezTo>
                  <a:cubicBezTo>
                    <a:pt x="2488" y="2241"/>
                    <a:pt x="2306" y="2150"/>
                    <a:pt x="2154" y="2029"/>
                  </a:cubicBezTo>
                  <a:cubicBezTo>
                    <a:pt x="2214" y="1542"/>
                    <a:pt x="2306" y="1026"/>
                    <a:pt x="2366" y="570"/>
                  </a:cubicBezTo>
                  <a:cubicBezTo>
                    <a:pt x="2446" y="514"/>
                    <a:pt x="2542" y="492"/>
                    <a:pt x="2645" y="492"/>
                  </a:cubicBezTo>
                  <a:cubicBezTo>
                    <a:pt x="2938" y="492"/>
                    <a:pt x="3289" y="670"/>
                    <a:pt x="3491" y="782"/>
                  </a:cubicBezTo>
                  <a:cubicBezTo>
                    <a:pt x="3856" y="965"/>
                    <a:pt x="4190" y="1178"/>
                    <a:pt x="4555" y="1451"/>
                  </a:cubicBezTo>
                  <a:cubicBezTo>
                    <a:pt x="4798" y="1634"/>
                    <a:pt x="5224" y="1877"/>
                    <a:pt x="5406" y="2150"/>
                  </a:cubicBezTo>
                  <a:cubicBezTo>
                    <a:pt x="6135" y="3078"/>
                    <a:pt x="5451" y="3652"/>
                    <a:pt x="4639" y="3652"/>
                  </a:cubicBezTo>
                  <a:cubicBezTo>
                    <a:pt x="4333" y="3652"/>
                    <a:pt x="4008" y="3571"/>
                    <a:pt x="3734" y="3396"/>
                  </a:cubicBezTo>
                  <a:cubicBezTo>
                    <a:pt x="3709" y="3384"/>
                    <a:pt x="3668" y="3377"/>
                    <a:pt x="3622" y="3377"/>
                  </a:cubicBezTo>
                  <a:cubicBezTo>
                    <a:pt x="3558" y="3377"/>
                    <a:pt x="3484" y="3391"/>
                    <a:pt x="3430" y="3427"/>
                  </a:cubicBezTo>
                  <a:cubicBezTo>
                    <a:pt x="2670" y="4308"/>
                    <a:pt x="2002" y="5251"/>
                    <a:pt x="1303" y="6193"/>
                  </a:cubicBezTo>
                  <a:cubicBezTo>
                    <a:pt x="1177" y="6360"/>
                    <a:pt x="1338" y="6527"/>
                    <a:pt x="1511" y="6527"/>
                  </a:cubicBezTo>
                  <a:cubicBezTo>
                    <a:pt x="1590" y="6527"/>
                    <a:pt x="1671" y="6492"/>
                    <a:pt x="1728" y="6406"/>
                  </a:cubicBezTo>
                  <a:cubicBezTo>
                    <a:pt x="2154" y="5798"/>
                    <a:pt x="2579" y="5220"/>
                    <a:pt x="3035" y="4643"/>
                  </a:cubicBezTo>
                  <a:cubicBezTo>
                    <a:pt x="3187" y="4460"/>
                    <a:pt x="3430" y="3974"/>
                    <a:pt x="3673" y="3852"/>
                  </a:cubicBezTo>
                  <a:cubicBezTo>
                    <a:pt x="3711" y="3840"/>
                    <a:pt x="3735" y="3834"/>
                    <a:pt x="3754" y="3834"/>
                  </a:cubicBezTo>
                  <a:cubicBezTo>
                    <a:pt x="3826" y="3834"/>
                    <a:pt x="3809" y="3926"/>
                    <a:pt x="4099" y="4096"/>
                  </a:cubicBezTo>
                  <a:cubicBezTo>
                    <a:pt x="4234" y="4153"/>
                    <a:pt x="4454" y="4175"/>
                    <a:pt x="4667" y="4175"/>
                  </a:cubicBezTo>
                  <a:cubicBezTo>
                    <a:pt x="4790" y="4175"/>
                    <a:pt x="4911" y="4168"/>
                    <a:pt x="5011" y="4156"/>
                  </a:cubicBezTo>
                  <a:cubicBezTo>
                    <a:pt x="6166" y="3944"/>
                    <a:pt x="6561" y="2606"/>
                    <a:pt x="5771" y="1755"/>
                  </a:cubicBezTo>
                  <a:cubicBezTo>
                    <a:pt x="5147" y="1132"/>
                    <a:pt x="3750" y="0"/>
                    <a:pt x="270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54"/>
          <p:cNvSpPr txBox="1">
            <a:spLocks noGrp="1"/>
          </p:cNvSpPr>
          <p:nvPr>
            <p:ph type="title"/>
          </p:nvPr>
        </p:nvSpPr>
        <p:spPr>
          <a:xfrm>
            <a:off x="3075025" y="2179625"/>
            <a:ext cx="5353800" cy="14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VACCINATION HESITANCY</a:t>
            </a:r>
            <a:endParaRPr/>
          </a:p>
        </p:txBody>
      </p:sp>
      <p:sp>
        <p:nvSpPr>
          <p:cNvPr id="3641" name="Google Shape;3641;p54"/>
          <p:cNvSpPr txBox="1">
            <a:spLocks noGrp="1"/>
          </p:cNvSpPr>
          <p:nvPr>
            <p:ph type="title" idx="2"/>
          </p:nvPr>
        </p:nvSpPr>
        <p:spPr>
          <a:xfrm>
            <a:off x="3222974" y="611975"/>
            <a:ext cx="1841700" cy="11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3642" name="Google Shape;3642;p54"/>
          <p:cNvSpPr/>
          <p:nvPr/>
        </p:nvSpPr>
        <p:spPr>
          <a:xfrm>
            <a:off x="3144649" y="608895"/>
            <a:ext cx="1542976" cy="1407905"/>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3" name="Google Shape;3643;p54"/>
          <p:cNvGrpSpPr/>
          <p:nvPr/>
        </p:nvGrpSpPr>
        <p:grpSpPr>
          <a:xfrm>
            <a:off x="1120751" y="859387"/>
            <a:ext cx="1481547" cy="2906880"/>
            <a:chOff x="5215400" y="2929125"/>
            <a:chExt cx="619350" cy="1215200"/>
          </a:xfrm>
        </p:grpSpPr>
        <p:sp>
          <p:nvSpPr>
            <p:cNvPr id="3644" name="Google Shape;3644;p54"/>
            <p:cNvSpPr/>
            <p:nvPr/>
          </p:nvSpPr>
          <p:spPr>
            <a:xfrm>
              <a:off x="5215400" y="3000325"/>
              <a:ext cx="561600" cy="1137500"/>
            </a:xfrm>
            <a:custGeom>
              <a:avLst/>
              <a:gdLst/>
              <a:ahLst/>
              <a:cxnLst/>
              <a:rect l="l" t="t" r="r" b="b"/>
              <a:pathLst>
                <a:path w="22464" h="45500" extrusionOk="0">
                  <a:moveTo>
                    <a:pt x="10153" y="1"/>
                  </a:moveTo>
                  <a:cubicBezTo>
                    <a:pt x="6992" y="11886"/>
                    <a:pt x="5107" y="20700"/>
                    <a:pt x="3071" y="30822"/>
                  </a:cubicBezTo>
                  <a:cubicBezTo>
                    <a:pt x="1764" y="37387"/>
                    <a:pt x="1" y="44105"/>
                    <a:pt x="6475" y="45321"/>
                  </a:cubicBezTo>
                  <a:cubicBezTo>
                    <a:pt x="7102" y="45441"/>
                    <a:pt x="7678" y="45500"/>
                    <a:pt x="8208" y="45500"/>
                  </a:cubicBezTo>
                  <a:cubicBezTo>
                    <a:pt x="12892" y="45500"/>
                    <a:pt x="14010" y="40947"/>
                    <a:pt x="15594" y="34530"/>
                  </a:cubicBezTo>
                  <a:cubicBezTo>
                    <a:pt x="17813" y="25381"/>
                    <a:pt x="20670" y="12038"/>
                    <a:pt x="22463" y="2767"/>
                  </a:cubicBezTo>
                  <a:lnTo>
                    <a:pt x="10153" y="1"/>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5245800" y="2993650"/>
              <a:ext cx="537875" cy="1150675"/>
            </a:xfrm>
            <a:custGeom>
              <a:avLst/>
              <a:gdLst/>
              <a:ahLst/>
              <a:cxnLst/>
              <a:rect l="l" t="t" r="r" b="b"/>
              <a:pathLst>
                <a:path w="21515" h="46027" extrusionOk="0">
                  <a:moveTo>
                    <a:pt x="8923" y="1"/>
                  </a:moveTo>
                  <a:cubicBezTo>
                    <a:pt x="8827" y="1"/>
                    <a:pt x="8731" y="54"/>
                    <a:pt x="8694" y="177"/>
                  </a:cubicBezTo>
                  <a:cubicBezTo>
                    <a:pt x="6657" y="8019"/>
                    <a:pt x="4803" y="15830"/>
                    <a:pt x="3131" y="23794"/>
                  </a:cubicBezTo>
                  <a:cubicBezTo>
                    <a:pt x="2372" y="27442"/>
                    <a:pt x="1551" y="31089"/>
                    <a:pt x="913" y="34736"/>
                  </a:cubicBezTo>
                  <a:cubicBezTo>
                    <a:pt x="487" y="37107"/>
                    <a:pt x="1" y="39843"/>
                    <a:pt x="761" y="42214"/>
                  </a:cubicBezTo>
                  <a:cubicBezTo>
                    <a:pt x="1549" y="44637"/>
                    <a:pt x="4176" y="46026"/>
                    <a:pt x="6738" y="46026"/>
                  </a:cubicBezTo>
                  <a:cubicBezTo>
                    <a:pt x="8224" y="46026"/>
                    <a:pt x="9689" y="45559"/>
                    <a:pt x="10761" y="44554"/>
                  </a:cubicBezTo>
                  <a:cubicBezTo>
                    <a:pt x="12433" y="42974"/>
                    <a:pt x="13132" y="40451"/>
                    <a:pt x="13709" y="38293"/>
                  </a:cubicBezTo>
                  <a:cubicBezTo>
                    <a:pt x="14621" y="34949"/>
                    <a:pt x="15381" y="31575"/>
                    <a:pt x="16141" y="28232"/>
                  </a:cubicBezTo>
                  <a:cubicBezTo>
                    <a:pt x="18056" y="19873"/>
                    <a:pt x="19849" y="11514"/>
                    <a:pt x="21460" y="3095"/>
                  </a:cubicBezTo>
                  <a:cubicBezTo>
                    <a:pt x="21515" y="2895"/>
                    <a:pt x="21363" y="2782"/>
                    <a:pt x="21219" y="2782"/>
                  </a:cubicBezTo>
                  <a:cubicBezTo>
                    <a:pt x="21122" y="2782"/>
                    <a:pt x="21029" y="2833"/>
                    <a:pt x="21004" y="2943"/>
                  </a:cubicBezTo>
                  <a:cubicBezTo>
                    <a:pt x="19758" y="9417"/>
                    <a:pt x="18420" y="15861"/>
                    <a:pt x="16992" y="22305"/>
                  </a:cubicBezTo>
                  <a:cubicBezTo>
                    <a:pt x="15685" y="28262"/>
                    <a:pt x="14621" y="34463"/>
                    <a:pt x="12615" y="40238"/>
                  </a:cubicBezTo>
                  <a:cubicBezTo>
                    <a:pt x="11855" y="42457"/>
                    <a:pt x="10639" y="44858"/>
                    <a:pt x="8147" y="45405"/>
                  </a:cubicBezTo>
                  <a:cubicBezTo>
                    <a:pt x="7694" y="45502"/>
                    <a:pt x="7229" y="45549"/>
                    <a:pt x="6762" y="45549"/>
                  </a:cubicBezTo>
                  <a:cubicBezTo>
                    <a:pt x="4285" y="45549"/>
                    <a:pt x="1786" y="44209"/>
                    <a:pt x="1095" y="41727"/>
                  </a:cubicBezTo>
                  <a:cubicBezTo>
                    <a:pt x="426" y="38992"/>
                    <a:pt x="1095" y="35983"/>
                    <a:pt x="1672" y="33277"/>
                  </a:cubicBezTo>
                  <a:cubicBezTo>
                    <a:pt x="2311" y="30056"/>
                    <a:pt x="2979" y="26834"/>
                    <a:pt x="3648" y="23581"/>
                  </a:cubicBezTo>
                  <a:cubicBezTo>
                    <a:pt x="5290" y="15800"/>
                    <a:pt x="7113" y="8019"/>
                    <a:pt x="9150" y="298"/>
                  </a:cubicBezTo>
                  <a:cubicBezTo>
                    <a:pt x="9204" y="117"/>
                    <a:pt x="9064" y="1"/>
                    <a:pt x="892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5255675" y="3046700"/>
              <a:ext cx="484075" cy="1050075"/>
            </a:xfrm>
            <a:custGeom>
              <a:avLst/>
              <a:gdLst/>
              <a:ahLst/>
              <a:cxnLst/>
              <a:rect l="l" t="t" r="r" b="b"/>
              <a:pathLst>
                <a:path w="19363" h="42003" extrusionOk="0">
                  <a:moveTo>
                    <a:pt x="9332" y="0"/>
                  </a:moveTo>
                  <a:cubicBezTo>
                    <a:pt x="6445" y="11064"/>
                    <a:pt x="4712" y="19240"/>
                    <a:pt x="2797" y="28572"/>
                  </a:cubicBezTo>
                  <a:cubicBezTo>
                    <a:pt x="1551" y="34651"/>
                    <a:pt x="1" y="40912"/>
                    <a:pt x="5229" y="41885"/>
                  </a:cubicBezTo>
                  <a:cubicBezTo>
                    <a:pt x="5663" y="41964"/>
                    <a:pt x="6068" y="42002"/>
                    <a:pt x="6446" y="42002"/>
                  </a:cubicBezTo>
                  <a:cubicBezTo>
                    <a:pt x="10438" y="42002"/>
                    <a:pt x="11478" y="37727"/>
                    <a:pt x="12949" y="31703"/>
                  </a:cubicBezTo>
                  <a:cubicBezTo>
                    <a:pt x="14986" y="23192"/>
                    <a:pt x="17691" y="10821"/>
                    <a:pt x="19363" y="2249"/>
                  </a:cubicBezTo>
                  <a:lnTo>
                    <a:pt x="9332" y="0"/>
                  </a:lnTo>
                  <a:close/>
                </a:path>
              </a:pathLst>
            </a:custGeom>
            <a:solidFill>
              <a:srgbClr val="F16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5280000" y="3041250"/>
              <a:ext cx="465975" cy="1062750"/>
            </a:xfrm>
            <a:custGeom>
              <a:avLst/>
              <a:gdLst/>
              <a:ahLst/>
              <a:cxnLst/>
              <a:rect l="l" t="t" r="r" b="b"/>
              <a:pathLst>
                <a:path w="18639" h="42510" extrusionOk="0">
                  <a:moveTo>
                    <a:pt x="8364" y="0"/>
                  </a:moveTo>
                  <a:cubicBezTo>
                    <a:pt x="8260" y="0"/>
                    <a:pt x="8155" y="58"/>
                    <a:pt x="8116" y="188"/>
                  </a:cubicBezTo>
                  <a:cubicBezTo>
                    <a:pt x="6323" y="7270"/>
                    <a:pt x="4590" y="14413"/>
                    <a:pt x="3070" y="21616"/>
                  </a:cubicBezTo>
                  <a:cubicBezTo>
                    <a:pt x="2402" y="24899"/>
                    <a:pt x="1672" y="28212"/>
                    <a:pt x="1034" y="31525"/>
                  </a:cubicBezTo>
                  <a:cubicBezTo>
                    <a:pt x="578" y="33866"/>
                    <a:pt x="0" y="36541"/>
                    <a:pt x="578" y="38942"/>
                  </a:cubicBezTo>
                  <a:cubicBezTo>
                    <a:pt x="1096" y="41186"/>
                    <a:pt x="3247" y="42510"/>
                    <a:pt x="5390" y="42510"/>
                  </a:cubicBezTo>
                  <a:cubicBezTo>
                    <a:pt x="6644" y="42510"/>
                    <a:pt x="7895" y="42057"/>
                    <a:pt x="8815" y="41070"/>
                  </a:cubicBezTo>
                  <a:cubicBezTo>
                    <a:pt x="10305" y="39519"/>
                    <a:pt x="10913" y="37149"/>
                    <a:pt x="11429" y="35143"/>
                  </a:cubicBezTo>
                  <a:cubicBezTo>
                    <a:pt x="12280" y="31981"/>
                    <a:pt x="13010" y="28790"/>
                    <a:pt x="13709" y="25629"/>
                  </a:cubicBezTo>
                  <a:cubicBezTo>
                    <a:pt x="15472" y="17969"/>
                    <a:pt x="17083" y="10279"/>
                    <a:pt x="18603" y="2619"/>
                  </a:cubicBezTo>
                  <a:cubicBezTo>
                    <a:pt x="18639" y="2384"/>
                    <a:pt x="18491" y="2256"/>
                    <a:pt x="18347" y="2256"/>
                  </a:cubicBezTo>
                  <a:cubicBezTo>
                    <a:pt x="18249" y="2256"/>
                    <a:pt x="18153" y="2314"/>
                    <a:pt x="18116" y="2437"/>
                  </a:cubicBezTo>
                  <a:cubicBezTo>
                    <a:pt x="16992" y="8212"/>
                    <a:pt x="15776" y="13926"/>
                    <a:pt x="14530" y="19671"/>
                  </a:cubicBezTo>
                  <a:cubicBezTo>
                    <a:pt x="13283" y="25264"/>
                    <a:pt x="12189" y="31009"/>
                    <a:pt x="10517" y="36510"/>
                  </a:cubicBezTo>
                  <a:cubicBezTo>
                    <a:pt x="9879" y="38608"/>
                    <a:pt x="8937" y="41252"/>
                    <a:pt x="6566" y="41860"/>
                  </a:cubicBezTo>
                  <a:cubicBezTo>
                    <a:pt x="6133" y="41972"/>
                    <a:pt x="5708" y="42025"/>
                    <a:pt x="5296" y="42025"/>
                  </a:cubicBezTo>
                  <a:cubicBezTo>
                    <a:pt x="3019" y="42025"/>
                    <a:pt x="1170" y="40394"/>
                    <a:pt x="912" y="38000"/>
                  </a:cubicBezTo>
                  <a:cubicBezTo>
                    <a:pt x="608" y="35325"/>
                    <a:pt x="1308" y="32589"/>
                    <a:pt x="1824" y="29975"/>
                  </a:cubicBezTo>
                  <a:cubicBezTo>
                    <a:pt x="2432" y="26997"/>
                    <a:pt x="3040" y="24079"/>
                    <a:pt x="3648" y="21130"/>
                  </a:cubicBezTo>
                  <a:cubicBezTo>
                    <a:pt x="5137" y="14139"/>
                    <a:pt x="6779" y="7179"/>
                    <a:pt x="8602" y="279"/>
                  </a:cubicBezTo>
                  <a:cubicBezTo>
                    <a:pt x="8637" y="105"/>
                    <a:pt x="8502" y="0"/>
                    <a:pt x="836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5270125" y="3161425"/>
              <a:ext cx="365525" cy="729525"/>
            </a:xfrm>
            <a:custGeom>
              <a:avLst/>
              <a:gdLst/>
              <a:ahLst/>
              <a:cxnLst/>
              <a:rect l="l" t="t" r="r" b="b"/>
              <a:pathLst>
                <a:path w="14621" h="29181" extrusionOk="0">
                  <a:moveTo>
                    <a:pt x="6171" y="1"/>
                  </a:moveTo>
                  <a:lnTo>
                    <a:pt x="0" y="27296"/>
                  </a:lnTo>
                  <a:cubicBezTo>
                    <a:pt x="0" y="27296"/>
                    <a:pt x="7538" y="28998"/>
                    <a:pt x="8450" y="29180"/>
                  </a:cubicBezTo>
                  <a:cubicBezTo>
                    <a:pt x="8450" y="29180"/>
                    <a:pt x="13618" y="6293"/>
                    <a:pt x="14621" y="1916"/>
                  </a:cubicBezTo>
                  <a:lnTo>
                    <a:pt x="6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5264100" y="3155625"/>
              <a:ext cx="379150" cy="741600"/>
            </a:xfrm>
            <a:custGeom>
              <a:avLst/>
              <a:gdLst/>
              <a:ahLst/>
              <a:cxnLst/>
              <a:rect l="l" t="t" r="r" b="b"/>
              <a:pathLst>
                <a:path w="15166" h="29664" extrusionOk="0">
                  <a:moveTo>
                    <a:pt x="6629" y="547"/>
                  </a:moveTo>
                  <a:cubicBezTo>
                    <a:pt x="6813" y="604"/>
                    <a:pt x="7111" y="641"/>
                    <a:pt x="7232" y="658"/>
                  </a:cubicBezTo>
                  <a:cubicBezTo>
                    <a:pt x="8661" y="962"/>
                    <a:pt x="10059" y="1297"/>
                    <a:pt x="11518" y="1601"/>
                  </a:cubicBezTo>
                  <a:cubicBezTo>
                    <a:pt x="12156" y="1753"/>
                    <a:pt x="14284" y="1844"/>
                    <a:pt x="14740" y="2330"/>
                  </a:cubicBezTo>
                  <a:cubicBezTo>
                    <a:pt x="14713" y="2303"/>
                    <a:pt x="14688" y="2290"/>
                    <a:pt x="14666" y="2290"/>
                  </a:cubicBezTo>
                  <a:cubicBezTo>
                    <a:pt x="14540" y="2290"/>
                    <a:pt x="14488" y="2689"/>
                    <a:pt x="14436" y="2999"/>
                  </a:cubicBezTo>
                  <a:cubicBezTo>
                    <a:pt x="14315" y="3546"/>
                    <a:pt x="14193" y="4032"/>
                    <a:pt x="14102" y="4579"/>
                  </a:cubicBezTo>
                  <a:cubicBezTo>
                    <a:pt x="12643" y="11023"/>
                    <a:pt x="11214" y="17467"/>
                    <a:pt x="9725" y="23911"/>
                  </a:cubicBezTo>
                  <a:cubicBezTo>
                    <a:pt x="9421" y="25248"/>
                    <a:pt x="9117" y="26586"/>
                    <a:pt x="8813" y="27954"/>
                  </a:cubicBezTo>
                  <a:cubicBezTo>
                    <a:pt x="8722" y="28288"/>
                    <a:pt x="8661" y="28622"/>
                    <a:pt x="8570" y="29017"/>
                  </a:cubicBezTo>
                  <a:cubicBezTo>
                    <a:pt x="8557" y="29084"/>
                    <a:pt x="8548" y="29136"/>
                    <a:pt x="8541" y="29176"/>
                  </a:cubicBezTo>
                  <a:lnTo>
                    <a:pt x="8541" y="29176"/>
                  </a:lnTo>
                  <a:cubicBezTo>
                    <a:pt x="8530" y="29176"/>
                    <a:pt x="8519" y="29176"/>
                    <a:pt x="8508" y="29176"/>
                  </a:cubicBezTo>
                  <a:cubicBezTo>
                    <a:pt x="7996" y="29176"/>
                    <a:pt x="7287" y="28856"/>
                    <a:pt x="6837" y="28744"/>
                  </a:cubicBezTo>
                  <a:cubicBezTo>
                    <a:pt x="5895" y="28501"/>
                    <a:pt x="4983" y="28318"/>
                    <a:pt x="4010" y="28105"/>
                  </a:cubicBezTo>
                  <a:cubicBezTo>
                    <a:pt x="2874" y="27850"/>
                    <a:pt x="1711" y="27567"/>
                    <a:pt x="571" y="27308"/>
                  </a:cubicBezTo>
                  <a:lnTo>
                    <a:pt x="571" y="27308"/>
                  </a:lnTo>
                  <a:cubicBezTo>
                    <a:pt x="1466" y="23287"/>
                    <a:pt x="2418" y="19238"/>
                    <a:pt x="3311" y="15218"/>
                  </a:cubicBezTo>
                  <a:lnTo>
                    <a:pt x="5348" y="6099"/>
                  </a:lnTo>
                  <a:cubicBezTo>
                    <a:pt x="5773" y="4275"/>
                    <a:pt x="6351" y="2452"/>
                    <a:pt x="6594" y="628"/>
                  </a:cubicBezTo>
                  <a:cubicBezTo>
                    <a:pt x="6604" y="603"/>
                    <a:pt x="6617" y="575"/>
                    <a:pt x="6629" y="547"/>
                  </a:cubicBezTo>
                  <a:close/>
                  <a:moveTo>
                    <a:pt x="6451" y="1"/>
                  </a:moveTo>
                  <a:cubicBezTo>
                    <a:pt x="6351" y="1"/>
                    <a:pt x="6253" y="77"/>
                    <a:pt x="6229" y="172"/>
                  </a:cubicBezTo>
                  <a:cubicBezTo>
                    <a:pt x="4165" y="9219"/>
                    <a:pt x="2131" y="18326"/>
                    <a:pt x="67" y="27403"/>
                  </a:cubicBezTo>
                  <a:lnTo>
                    <a:pt x="67" y="27403"/>
                  </a:lnTo>
                  <a:cubicBezTo>
                    <a:pt x="1" y="27533"/>
                    <a:pt x="32" y="27705"/>
                    <a:pt x="211" y="27741"/>
                  </a:cubicBezTo>
                  <a:cubicBezTo>
                    <a:pt x="3038" y="28409"/>
                    <a:pt x="5834" y="29017"/>
                    <a:pt x="8661" y="29656"/>
                  </a:cubicBezTo>
                  <a:cubicBezTo>
                    <a:pt x="8682" y="29661"/>
                    <a:pt x="8704" y="29663"/>
                    <a:pt x="8725" y="29663"/>
                  </a:cubicBezTo>
                  <a:cubicBezTo>
                    <a:pt x="8831" y="29663"/>
                    <a:pt x="8940" y="29604"/>
                    <a:pt x="8965" y="29504"/>
                  </a:cubicBezTo>
                  <a:cubicBezTo>
                    <a:pt x="11001" y="20415"/>
                    <a:pt x="13068" y="11297"/>
                    <a:pt x="15105" y="2208"/>
                  </a:cubicBezTo>
                  <a:cubicBezTo>
                    <a:pt x="15166" y="2117"/>
                    <a:pt x="15074" y="1965"/>
                    <a:pt x="14953" y="1904"/>
                  </a:cubicBezTo>
                  <a:cubicBezTo>
                    <a:pt x="12156" y="1266"/>
                    <a:pt x="9330" y="658"/>
                    <a:pt x="6533" y="20"/>
                  </a:cubicBezTo>
                  <a:cubicBezTo>
                    <a:pt x="6507" y="7"/>
                    <a:pt x="6478" y="1"/>
                    <a:pt x="645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5438825" y="3241225"/>
              <a:ext cx="133000" cy="55500"/>
            </a:xfrm>
            <a:custGeom>
              <a:avLst/>
              <a:gdLst/>
              <a:ahLst/>
              <a:cxnLst/>
              <a:rect l="l" t="t" r="r" b="b"/>
              <a:pathLst>
                <a:path w="5320" h="2220" extrusionOk="0">
                  <a:moveTo>
                    <a:pt x="243" y="0"/>
                  </a:moveTo>
                  <a:lnTo>
                    <a:pt x="0" y="1095"/>
                  </a:lnTo>
                  <a:lnTo>
                    <a:pt x="5076" y="2219"/>
                  </a:lnTo>
                  <a:lnTo>
                    <a:pt x="5319" y="1155"/>
                  </a:lnTo>
                  <a:lnTo>
                    <a:pt x="243"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5433500" y="3278450"/>
              <a:ext cx="129200" cy="40300"/>
            </a:xfrm>
            <a:custGeom>
              <a:avLst/>
              <a:gdLst/>
              <a:ahLst/>
              <a:cxnLst/>
              <a:rect l="l" t="t" r="r" b="b"/>
              <a:pathLst>
                <a:path w="5168" h="1612" extrusionOk="0">
                  <a:moveTo>
                    <a:pt x="92" y="1"/>
                  </a:moveTo>
                  <a:lnTo>
                    <a:pt x="0" y="457"/>
                  </a:lnTo>
                  <a:lnTo>
                    <a:pt x="5077" y="1612"/>
                  </a:lnTo>
                  <a:lnTo>
                    <a:pt x="5168" y="1156"/>
                  </a:lnTo>
                  <a:lnTo>
                    <a:pt x="92"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5425150" y="3307325"/>
              <a:ext cx="131475" cy="50175"/>
            </a:xfrm>
            <a:custGeom>
              <a:avLst/>
              <a:gdLst/>
              <a:ahLst/>
              <a:cxnLst/>
              <a:rect l="l" t="t" r="r" b="b"/>
              <a:pathLst>
                <a:path w="5259" h="2007" extrusionOk="0">
                  <a:moveTo>
                    <a:pt x="182" y="1"/>
                  </a:moveTo>
                  <a:lnTo>
                    <a:pt x="0" y="852"/>
                  </a:lnTo>
                  <a:lnTo>
                    <a:pt x="5076" y="2007"/>
                  </a:lnTo>
                  <a:lnTo>
                    <a:pt x="5259" y="1156"/>
                  </a:lnTo>
                  <a:lnTo>
                    <a:pt x="182"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5419050" y="3345325"/>
              <a:ext cx="129225" cy="40300"/>
            </a:xfrm>
            <a:custGeom>
              <a:avLst/>
              <a:gdLst/>
              <a:ahLst/>
              <a:cxnLst/>
              <a:rect l="l" t="t" r="r" b="b"/>
              <a:pathLst>
                <a:path w="5169" h="1612" extrusionOk="0">
                  <a:moveTo>
                    <a:pt x="92" y="0"/>
                  </a:moveTo>
                  <a:lnTo>
                    <a:pt x="1" y="456"/>
                  </a:lnTo>
                  <a:lnTo>
                    <a:pt x="5077" y="1611"/>
                  </a:lnTo>
                  <a:lnTo>
                    <a:pt x="5168" y="1125"/>
                  </a:lnTo>
                  <a:lnTo>
                    <a:pt x="92"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5409950" y="3370400"/>
              <a:ext cx="133000" cy="57025"/>
            </a:xfrm>
            <a:custGeom>
              <a:avLst/>
              <a:gdLst/>
              <a:ahLst/>
              <a:cxnLst/>
              <a:rect l="l" t="t" r="r" b="b"/>
              <a:pathLst>
                <a:path w="5320" h="2281" extrusionOk="0">
                  <a:moveTo>
                    <a:pt x="243" y="1"/>
                  </a:moveTo>
                  <a:lnTo>
                    <a:pt x="0" y="1125"/>
                  </a:lnTo>
                  <a:lnTo>
                    <a:pt x="5076" y="2280"/>
                  </a:lnTo>
                  <a:lnTo>
                    <a:pt x="5319" y="1125"/>
                  </a:lnTo>
                  <a:lnTo>
                    <a:pt x="243"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5402350" y="3414475"/>
              <a:ext cx="130725" cy="44850"/>
            </a:xfrm>
            <a:custGeom>
              <a:avLst/>
              <a:gdLst/>
              <a:ahLst/>
              <a:cxnLst/>
              <a:rect l="l" t="t" r="r" b="b"/>
              <a:pathLst>
                <a:path w="5229" h="1794" extrusionOk="0">
                  <a:moveTo>
                    <a:pt x="152" y="0"/>
                  </a:moveTo>
                  <a:lnTo>
                    <a:pt x="0" y="669"/>
                  </a:lnTo>
                  <a:lnTo>
                    <a:pt x="5076" y="1794"/>
                  </a:lnTo>
                  <a:lnTo>
                    <a:pt x="5228" y="1125"/>
                  </a:lnTo>
                  <a:lnTo>
                    <a:pt x="152"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5397025" y="3441075"/>
              <a:ext cx="129975" cy="40300"/>
            </a:xfrm>
            <a:custGeom>
              <a:avLst/>
              <a:gdLst/>
              <a:ahLst/>
              <a:cxnLst/>
              <a:rect l="l" t="t" r="r" b="b"/>
              <a:pathLst>
                <a:path w="5199" h="1612" extrusionOk="0">
                  <a:moveTo>
                    <a:pt x="122" y="0"/>
                  </a:moveTo>
                  <a:lnTo>
                    <a:pt x="0" y="456"/>
                  </a:lnTo>
                  <a:lnTo>
                    <a:pt x="5107" y="1611"/>
                  </a:lnTo>
                  <a:lnTo>
                    <a:pt x="5198" y="1155"/>
                  </a:lnTo>
                  <a:lnTo>
                    <a:pt x="122"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5386375" y="3470700"/>
              <a:ext cx="133775" cy="57775"/>
            </a:xfrm>
            <a:custGeom>
              <a:avLst/>
              <a:gdLst/>
              <a:ahLst/>
              <a:cxnLst/>
              <a:rect l="l" t="t" r="r" b="b"/>
              <a:pathLst>
                <a:path w="5351" h="2311" extrusionOk="0">
                  <a:moveTo>
                    <a:pt x="274" y="1"/>
                  </a:moveTo>
                  <a:lnTo>
                    <a:pt x="1" y="1156"/>
                  </a:lnTo>
                  <a:lnTo>
                    <a:pt x="5077" y="2311"/>
                  </a:lnTo>
                  <a:lnTo>
                    <a:pt x="5351" y="1156"/>
                  </a:lnTo>
                  <a:lnTo>
                    <a:pt x="274"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5380300" y="3511750"/>
              <a:ext cx="129975" cy="44100"/>
            </a:xfrm>
            <a:custGeom>
              <a:avLst/>
              <a:gdLst/>
              <a:ahLst/>
              <a:cxnLst/>
              <a:rect l="l" t="t" r="r" b="b"/>
              <a:pathLst>
                <a:path w="5199" h="1764" extrusionOk="0">
                  <a:moveTo>
                    <a:pt x="122" y="0"/>
                  </a:moveTo>
                  <a:lnTo>
                    <a:pt x="1" y="638"/>
                  </a:lnTo>
                  <a:lnTo>
                    <a:pt x="5077" y="1763"/>
                  </a:lnTo>
                  <a:lnTo>
                    <a:pt x="5198" y="1155"/>
                  </a:lnTo>
                  <a:lnTo>
                    <a:pt x="122"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5375750" y="3540625"/>
              <a:ext cx="128450" cy="36500"/>
            </a:xfrm>
            <a:custGeom>
              <a:avLst/>
              <a:gdLst/>
              <a:ahLst/>
              <a:cxnLst/>
              <a:rect l="l" t="t" r="r" b="b"/>
              <a:pathLst>
                <a:path w="5138" h="1460" extrusionOk="0">
                  <a:moveTo>
                    <a:pt x="61" y="0"/>
                  </a:moveTo>
                  <a:lnTo>
                    <a:pt x="0" y="304"/>
                  </a:lnTo>
                  <a:lnTo>
                    <a:pt x="5076" y="1459"/>
                  </a:lnTo>
                  <a:lnTo>
                    <a:pt x="5137" y="1155"/>
                  </a:lnTo>
                  <a:lnTo>
                    <a:pt x="61"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5367400" y="3560375"/>
              <a:ext cx="132225" cy="49425"/>
            </a:xfrm>
            <a:custGeom>
              <a:avLst/>
              <a:gdLst/>
              <a:ahLst/>
              <a:cxnLst/>
              <a:rect l="l" t="t" r="r" b="b"/>
              <a:pathLst>
                <a:path w="5289" h="1977" extrusionOk="0">
                  <a:moveTo>
                    <a:pt x="213" y="0"/>
                  </a:moveTo>
                  <a:lnTo>
                    <a:pt x="0" y="851"/>
                  </a:lnTo>
                  <a:lnTo>
                    <a:pt x="5106" y="1976"/>
                  </a:lnTo>
                  <a:lnTo>
                    <a:pt x="5289" y="1125"/>
                  </a:lnTo>
                  <a:lnTo>
                    <a:pt x="213"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5361300" y="3596100"/>
              <a:ext cx="129975" cy="44850"/>
            </a:xfrm>
            <a:custGeom>
              <a:avLst/>
              <a:gdLst/>
              <a:ahLst/>
              <a:cxnLst/>
              <a:rect l="l" t="t" r="r" b="b"/>
              <a:pathLst>
                <a:path w="5199" h="1794" extrusionOk="0">
                  <a:moveTo>
                    <a:pt x="122" y="0"/>
                  </a:moveTo>
                  <a:lnTo>
                    <a:pt x="1" y="638"/>
                  </a:lnTo>
                  <a:lnTo>
                    <a:pt x="5077" y="1793"/>
                  </a:lnTo>
                  <a:lnTo>
                    <a:pt x="5198" y="1155"/>
                  </a:lnTo>
                  <a:lnTo>
                    <a:pt x="122"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5352200" y="3624975"/>
              <a:ext cx="133000" cy="52450"/>
            </a:xfrm>
            <a:custGeom>
              <a:avLst/>
              <a:gdLst/>
              <a:ahLst/>
              <a:cxnLst/>
              <a:rect l="l" t="t" r="r" b="b"/>
              <a:pathLst>
                <a:path w="5320" h="2098" extrusionOk="0">
                  <a:moveTo>
                    <a:pt x="243" y="0"/>
                  </a:moveTo>
                  <a:lnTo>
                    <a:pt x="0" y="973"/>
                  </a:lnTo>
                  <a:lnTo>
                    <a:pt x="5076" y="2097"/>
                  </a:lnTo>
                  <a:lnTo>
                    <a:pt x="5319" y="1155"/>
                  </a:lnTo>
                  <a:lnTo>
                    <a:pt x="243"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5345350" y="3665250"/>
              <a:ext cx="129975" cy="43325"/>
            </a:xfrm>
            <a:custGeom>
              <a:avLst/>
              <a:gdLst/>
              <a:ahLst/>
              <a:cxnLst/>
              <a:rect l="l" t="t" r="r" b="b"/>
              <a:pathLst>
                <a:path w="5199" h="1733" extrusionOk="0">
                  <a:moveTo>
                    <a:pt x="122" y="0"/>
                  </a:moveTo>
                  <a:lnTo>
                    <a:pt x="1" y="578"/>
                  </a:lnTo>
                  <a:lnTo>
                    <a:pt x="5077" y="1733"/>
                  </a:lnTo>
                  <a:lnTo>
                    <a:pt x="5198" y="1125"/>
                  </a:lnTo>
                  <a:lnTo>
                    <a:pt x="122"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5337750" y="3689550"/>
              <a:ext cx="133000" cy="57775"/>
            </a:xfrm>
            <a:custGeom>
              <a:avLst/>
              <a:gdLst/>
              <a:ahLst/>
              <a:cxnLst/>
              <a:rect l="l" t="t" r="r" b="b"/>
              <a:pathLst>
                <a:path w="5320" h="2311" extrusionOk="0">
                  <a:moveTo>
                    <a:pt x="244" y="1"/>
                  </a:moveTo>
                  <a:lnTo>
                    <a:pt x="1" y="1156"/>
                  </a:lnTo>
                  <a:lnTo>
                    <a:pt x="5077" y="2311"/>
                  </a:lnTo>
                  <a:lnTo>
                    <a:pt x="5320" y="1156"/>
                  </a:lnTo>
                  <a:lnTo>
                    <a:pt x="244" y="1"/>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5331675" y="3730600"/>
              <a:ext cx="129975" cy="41050"/>
            </a:xfrm>
            <a:custGeom>
              <a:avLst/>
              <a:gdLst/>
              <a:ahLst/>
              <a:cxnLst/>
              <a:rect l="l" t="t" r="r" b="b"/>
              <a:pathLst>
                <a:path w="5199" h="1642" extrusionOk="0">
                  <a:moveTo>
                    <a:pt x="92" y="0"/>
                  </a:moveTo>
                  <a:lnTo>
                    <a:pt x="0" y="486"/>
                  </a:lnTo>
                  <a:lnTo>
                    <a:pt x="5076" y="1641"/>
                  </a:lnTo>
                  <a:lnTo>
                    <a:pt x="5198" y="1155"/>
                  </a:lnTo>
                  <a:lnTo>
                    <a:pt x="92"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5323325" y="3752625"/>
              <a:ext cx="133000" cy="55500"/>
            </a:xfrm>
            <a:custGeom>
              <a:avLst/>
              <a:gdLst/>
              <a:ahLst/>
              <a:cxnLst/>
              <a:rect l="l" t="t" r="r" b="b"/>
              <a:pathLst>
                <a:path w="5320" h="2220" extrusionOk="0">
                  <a:moveTo>
                    <a:pt x="243" y="0"/>
                  </a:moveTo>
                  <a:lnTo>
                    <a:pt x="0" y="1095"/>
                  </a:lnTo>
                  <a:lnTo>
                    <a:pt x="5076" y="2219"/>
                  </a:lnTo>
                  <a:lnTo>
                    <a:pt x="5319" y="1156"/>
                  </a:lnTo>
                  <a:lnTo>
                    <a:pt x="243" y="0"/>
                  </a:ln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5431975" y="2934850"/>
              <a:ext cx="387575" cy="181800"/>
            </a:xfrm>
            <a:custGeom>
              <a:avLst/>
              <a:gdLst/>
              <a:ahLst/>
              <a:cxnLst/>
              <a:rect l="l" t="t" r="r" b="b"/>
              <a:pathLst>
                <a:path w="15503" h="7272" extrusionOk="0">
                  <a:moveTo>
                    <a:pt x="1432" y="1"/>
                  </a:moveTo>
                  <a:cubicBezTo>
                    <a:pt x="942" y="1"/>
                    <a:pt x="806" y="253"/>
                    <a:pt x="548" y="1222"/>
                  </a:cubicBezTo>
                  <a:cubicBezTo>
                    <a:pt x="183" y="2468"/>
                    <a:pt x="1" y="3684"/>
                    <a:pt x="244" y="4018"/>
                  </a:cubicBezTo>
                  <a:cubicBezTo>
                    <a:pt x="457" y="4413"/>
                    <a:pt x="5715" y="5507"/>
                    <a:pt x="7174" y="5842"/>
                  </a:cubicBezTo>
                  <a:lnTo>
                    <a:pt x="7265" y="5933"/>
                  </a:lnTo>
                  <a:cubicBezTo>
                    <a:pt x="8596" y="6210"/>
                    <a:pt x="13062" y="7271"/>
                    <a:pt x="14114" y="7271"/>
                  </a:cubicBezTo>
                  <a:cubicBezTo>
                    <a:pt x="14215" y="7271"/>
                    <a:pt x="14285" y="7261"/>
                    <a:pt x="14317" y="7240"/>
                  </a:cubicBezTo>
                  <a:cubicBezTo>
                    <a:pt x="14712" y="7027"/>
                    <a:pt x="15047" y="5842"/>
                    <a:pt x="15290" y="4596"/>
                  </a:cubicBezTo>
                  <a:cubicBezTo>
                    <a:pt x="15502" y="3197"/>
                    <a:pt x="15381" y="3197"/>
                    <a:pt x="14226" y="2833"/>
                  </a:cubicBezTo>
                  <a:cubicBezTo>
                    <a:pt x="11946" y="2134"/>
                    <a:pt x="10730" y="1830"/>
                    <a:pt x="8329" y="1252"/>
                  </a:cubicBezTo>
                  <a:lnTo>
                    <a:pt x="8238" y="1222"/>
                  </a:lnTo>
                  <a:cubicBezTo>
                    <a:pt x="5867" y="705"/>
                    <a:pt x="4590" y="462"/>
                    <a:pt x="2250" y="97"/>
                  </a:cubicBezTo>
                  <a:cubicBezTo>
                    <a:pt x="1895" y="44"/>
                    <a:pt x="1633" y="1"/>
                    <a:pt x="14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5427425" y="2929125"/>
              <a:ext cx="407325" cy="193350"/>
            </a:xfrm>
            <a:custGeom>
              <a:avLst/>
              <a:gdLst/>
              <a:ahLst/>
              <a:cxnLst/>
              <a:rect l="l" t="t" r="r" b="b"/>
              <a:pathLst>
                <a:path w="16293" h="7734" extrusionOk="0">
                  <a:moveTo>
                    <a:pt x="2121" y="625"/>
                  </a:moveTo>
                  <a:cubicBezTo>
                    <a:pt x="2382" y="625"/>
                    <a:pt x="2685" y="668"/>
                    <a:pt x="3040" y="721"/>
                  </a:cubicBezTo>
                  <a:cubicBezTo>
                    <a:pt x="4833" y="964"/>
                    <a:pt x="6627" y="1329"/>
                    <a:pt x="8389" y="1724"/>
                  </a:cubicBezTo>
                  <a:cubicBezTo>
                    <a:pt x="10061" y="2119"/>
                    <a:pt x="11733" y="2545"/>
                    <a:pt x="13374" y="3031"/>
                  </a:cubicBezTo>
                  <a:cubicBezTo>
                    <a:pt x="14469" y="3366"/>
                    <a:pt x="15259" y="3457"/>
                    <a:pt x="15229" y="4733"/>
                  </a:cubicBezTo>
                  <a:cubicBezTo>
                    <a:pt x="15198" y="5372"/>
                    <a:pt x="14803" y="7013"/>
                    <a:pt x="14195" y="7256"/>
                  </a:cubicBezTo>
                  <a:cubicBezTo>
                    <a:pt x="14084" y="7292"/>
                    <a:pt x="13950" y="7307"/>
                    <a:pt x="13800" y="7307"/>
                  </a:cubicBezTo>
                  <a:cubicBezTo>
                    <a:pt x="12918" y="7307"/>
                    <a:pt x="11470" y="6778"/>
                    <a:pt x="10821" y="6648"/>
                  </a:cubicBezTo>
                  <a:cubicBezTo>
                    <a:pt x="9743" y="6409"/>
                    <a:pt x="8665" y="6140"/>
                    <a:pt x="7558" y="5899"/>
                  </a:cubicBezTo>
                  <a:lnTo>
                    <a:pt x="7558" y="5899"/>
                  </a:lnTo>
                  <a:cubicBezTo>
                    <a:pt x="7531" y="5878"/>
                    <a:pt x="7494" y="5863"/>
                    <a:pt x="7447" y="5858"/>
                  </a:cubicBezTo>
                  <a:cubicBezTo>
                    <a:pt x="6414" y="5615"/>
                    <a:pt x="5350" y="5402"/>
                    <a:pt x="4316" y="5159"/>
                  </a:cubicBezTo>
                  <a:cubicBezTo>
                    <a:pt x="3405" y="4916"/>
                    <a:pt x="1824" y="4855"/>
                    <a:pt x="1064" y="4338"/>
                  </a:cubicBezTo>
                  <a:cubicBezTo>
                    <a:pt x="243" y="3791"/>
                    <a:pt x="639" y="2697"/>
                    <a:pt x="851" y="1846"/>
                  </a:cubicBezTo>
                  <a:cubicBezTo>
                    <a:pt x="1110" y="877"/>
                    <a:pt x="1490" y="625"/>
                    <a:pt x="2121" y="625"/>
                  </a:cubicBezTo>
                  <a:close/>
                  <a:moveTo>
                    <a:pt x="1966" y="1"/>
                  </a:moveTo>
                  <a:cubicBezTo>
                    <a:pt x="1759" y="1"/>
                    <a:pt x="1566" y="25"/>
                    <a:pt x="1398" y="83"/>
                  </a:cubicBezTo>
                  <a:cubicBezTo>
                    <a:pt x="274" y="448"/>
                    <a:pt x="61" y="2454"/>
                    <a:pt x="31" y="3457"/>
                  </a:cubicBezTo>
                  <a:cubicBezTo>
                    <a:pt x="0" y="4703"/>
                    <a:pt x="639" y="4733"/>
                    <a:pt x="1733" y="5037"/>
                  </a:cubicBezTo>
                  <a:cubicBezTo>
                    <a:pt x="3557" y="5524"/>
                    <a:pt x="5441" y="5919"/>
                    <a:pt x="7265" y="6344"/>
                  </a:cubicBezTo>
                  <a:cubicBezTo>
                    <a:pt x="7298" y="6344"/>
                    <a:pt x="7328" y="6341"/>
                    <a:pt x="7357" y="6334"/>
                  </a:cubicBezTo>
                  <a:lnTo>
                    <a:pt x="7357" y="6334"/>
                  </a:lnTo>
                  <a:cubicBezTo>
                    <a:pt x="7366" y="6338"/>
                    <a:pt x="7376" y="6341"/>
                    <a:pt x="7386" y="6344"/>
                  </a:cubicBezTo>
                  <a:cubicBezTo>
                    <a:pt x="9210" y="6740"/>
                    <a:pt x="11095" y="7195"/>
                    <a:pt x="12918" y="7560"/>
                  </a:cubicBezTo>
                  <a:cubicBezTo>
                    <a:pt x="13354" y="7630"/>
                    <a:pt x="13731" y="7733"/>
                    <a:pt x="14065" y="7733"/>
                  </a:cubicBezTo>
                  <a:cubicBezTo>
                    <a:pt x="14453" y="7733"/>
                    <a:pt x="14782" y="7594"/>
                    <a:pt x="15077" y="7104"/>
                  </a:cubicBezTo>
                  <a:cubicBezTo>
                    <a:pt x="15563" y="6253"/>
                    <a:pt x="16292" y="4065"/>
                    <a:pt x="15411" y="3214"/>
                  </a:cubicBezTo>
                  <a:cubicBezTo>
                    <a:pt x="14864" y="2697"/>
                    <a:pt x="13344" y="2484"/>
                    <a:pt x="12614" y="2302"/>
                  </a:cubicBezTo>
                  <a:cubicBezTo>
                    <a:pt x="11247" y="1937"/>
                    <a:pt x="9879" y="1603"/>
                    <a:pt x="8511" y="1299"/>
                  </a:cubicBezTo>
                  <a:cubicBezTo>
                    <a:pt x="7143" y="964"/>
                    <a:pt x="5745" y="721"/>
                    <a:pt x="4316" y="448"/>
                  </a:cubicBezTo>
                  <a:cubicBezTo>
                    <a:pt x="3694" y="328"/>
                    <a:pt x="2732" y="1"/>
                    <a:pt x="196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5440250" y="2958250"/>
              <a:ext cx="380200" cy="93325"/>
            </a:xfrm>
            <a:custGeom>
              <a:avLst/>
              <a:gdLst/>
              <a:ahLst/>
              <a:cxnLst/>
              <a:rect l="l" t="t" r="r" b="b"/>
              <a:pathLst>
                <a:path w="15208" h="3733" extrusionOk="0">
                  <a:moveTo>
                    <a:pt x="322" y="0"/>
                  </a:moveTo>
                  <a:cubicBezTo>
                    <a:pt x="77" y="0"/>
                    <a:pt x="1" y="385"/>
                    <a:pt x="278" y="468"/>
                  </a:cubicBezTo>
                  <a:cubicBezTo>
                    <a:pt x="5141" y="1562"/>
                    <a:pt x="10004" y="2657"/>
                    <a:pt x="14837" y="3720"/>
                  </a:cubicBezTo>
                  <a:cubicBezTo>
                    <a:pt x="14864" y="3729"/>
                    <a:pt x="14890" y="3732"/>
                    <a:pt x="14914" y="3732"/>
                  </a:cubicBezTo>
                  <a:cubicBezTo>
                    <a:pt x="15155" y="3732"/>
                    <a:pt x="15208" y="3347"/>
                    <a:pt x="14959" y="3264"/>
                  </a:cubicBezTo>
                  <a:cubicBezTo>
                    <a:pt x="10095" y="2170"/>
                    <a:pt x="5232" y="1076"/>
                    <a:pt x="399" y="12"/>
                  </a:cubicBezTo>
                  <a:cubicBezTo>
                    <a:pt x="372" y="4"/>
                    <a:pt x="346" y="0"/>
                    <a:pt x="322"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Google Shape;3674;p55"/>
          <p:cNvSpPr txBox="1">
            <a:spLocks noGrp="1"/>
          </p:cNvSpPr>
          <p:nvPr>
            <p:ph type="title"/>
          </p:nvPr>
        </p:nvSpPr>
        <p:spPr>
          <a:xfrm>
            <a:off x="404975" y="366275"/>
            <a:ext cx="8240400" cy="11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COVID-19 VACCINATION</a:t>
            </a:r>
            <a:endParaRPr/>
          </a:p>
        </p:txBody>
      </p:sp>
      <p:sp>
        <p:nvSpPr>
          <p:cNvPr id="3675" name="Google Shape;3675;p55"/>
          <p:cNvSpPr txBox="1">
            <a:spLocks noGrp="1"/>
          </p:cNvSpPr>
          <p:nvPr>
            <p:ph type="body" idx="1"/>
          </p:nvPr>
        </p:nvSpPr>
        <p:spPr>
          <a:xfrm>
            <a:off x="562500" y="1961750"/>
            <a:ext cx="3567600" cy="23871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000000"/>
              </a:buClr>
              <a:buSzPts val="1000"/>
              <a:buFont typeface="Calibri"/>
              <a:buChar char="●"/>
            </a:pPr>
            <a:r>
              <a:rPr lang="en">
                <a:solidFill>
                  <a:srgbClr val="000000"/>
                </a:solidFill>
                <a:latin typeface="Calibri"/>
                <a:ea typeface="Calibri"/>
                <a:cs typeface="Calibri"/>
                <a:sym typeface="Calibri"/>
              </a:rPr>
              <a:t>It helps to protect you from disease</a:t>
            </a:r>
            <a:endParaRPr>
              <a:solidFill>
                <a:srgbClr val="000000"/>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rgbClr val="000000"/>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rgbClr val="000000"/>
              </a:solidFill>
              <a:latin typeface="Calibri"/>
              <a:ea typeface="Calibri"/>
              <a:cs typeface="Calibri"/>
              <a:sym typeface="Calibri"/>
            </a:endParaRPr>
          </a:p>
          <a:p>
            <a:pPr marL="457200" lvl="0" indent="-292100" algn="l" rtl="0">
              <a:lnSpc>
                <a:spcPct val="115000"/>
              </a:lnSpc>
              <a:spcBef>
                <a:spcPts val="0"/>
              </a:spcBef>
              <a:spcAft>
                <a:spcPts val="0"/>
              </a:spcAft>
              <a:buClr>
                <a:srgbClr val="000000"/>
              </a:buClr>
              <a:buSzPts val="1000"/>
              <a:buFont typeface="Calibri"/>
              <a:buChar char="●"/>
            </a:pPr>
            <a:r>
              <a:rPr lang="en">
                <a:solidFill>
                  <a:srgbClr val="000000"/>
                </a:solidFill>
                <a:latin typeface="Calibri"/>
                <a:ea typeface="Calibri"/>
                <a:cs typeface="Calibri"/>
                <a:sym typeface="Calibri"/>
              </a:rPr>
              <a:t>Reduce the possibility of transmission</a:t>
            </a:r>
            <a:endParaRPr>
              <a:solidFill>
                <a:srgbClr val="000000"/>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rgbClr val="000000"/>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rgbClr val="000000"/>
              </a:solidFill>
              <a:latin typeface="Calibri"/>
              <a:ea typeface="Calibri"/>
              <a:cs typeface="Calibri"/>
              <a:sym typeface="Calibri"/>
            </a:endParaRPr>
          </a:p>
          <a:p>
            <a:pPr marL="457200" lvl="0" indent="-292100" algn="l" rtl="0">
              <a:lnSpc>
                <a:spcPct val="115000"/>
              </a:lnSpc>
              <a:spcBef>
                <a:spcPts val="0"/>
              </a:spcBef>
              <a:spcAft>
                <a:spcPts val="0"/>
              </a:spcAft>
              <a:buClr>
                <a:srgbClr val="000000"/>
              </a:buClr>
              <a:buSzPts val="1000"/>
              <a:buFont typeface="Calibri"/>
              <a:buChar char="●"/>
            </a:pPr>
            <a:r>
              <a:rPr lang="en">
                <a:solidFill>
                  <a:srgbClr val="000000"/>
                </a:solidFill>
                <a:latin typeface="Calibri"/>
                <a:ea typeface="Calibri"/>
                <a:cs typeface="Calibri"/>
                <a:sym typeface="Calibri"/>
              </a:rPr>
              <a:t>Keeps our healthcare system from becoming overstretched</a:t>
            </a:r>
            <a:endParaRPr>
              <a:solidFill>
                <a:srgbClr val="000000"/>
              </a:solidFill>
              <a:latin typeface="Calibri"/>
              <a:ea typeface="Calibri"/>
              <a:cs typeface="Calibri"/>
              <a:sym typeface="Calibri"/>
            </a:endParaRPr>
          </a:p>
        </p:txBody>
      </p:sp>
      <p:pic>
        <p:nvPicPr>
          <p:cNvPr id="3676" name="Google Shape;3676;p55"/>
          <p:cNvPicPr preferRelativeResize="0"/>
          <p:nvPr/>
        </p:nvPicPr>
        <p:blipFill>
          <a:blip r:embed="rId3">
            <a:alphaModFix/>
          </a:blip>
          <a:stretch>
            <a:fillRect/>
          </a:stretch>
        </p:blipFill>
        <p:spPr>
          <a:xfrm>
            <a:off x="4467825" y="1496375"/>
            <a:ext cx="4177550" cy="27850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0"/>
        <p:cNvGrpSpPr/>
        <p:nvPr/>
      </p:nvGrpSpPr>
      <p:grpSpPr>
        <a:xfrm>
          <a:off x="0" y="0"/>
          <a:ext cx="0" cy="0"/>
          <a:chOff x="0" y="0"/>
          <a:chExt cx="0" cy="0"/>
        </a:xfrm>
      </p:grpSpPr>
      <p:sp>
        <p:nvSpPr>
          <p:cNvPr id="3681" name="Google Shape;3681;p56"/>
          <p:cNvSpPr txBox="1">
            <a:spLocks noGrp="1"/>
          </p:cNvSpPr>
          <p:nvPr>
            <p:ph type="title"/>
          </p:nvPr>
        </p:nvSpPr>
        <p:spPr>
          <a:xfrm>
            <a:off x="1717525" y="453800"/>
            <a:ext cx="502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FOOD FOR THOUGHT</a:t>
            </a:r>
            <a:endParaRPr/>
          </a:p>
        </p:txBody>
      </p:sp>
      <p:sp>
        <p:nvSpPr>
          <p:cNvPr id="3682" name="Google Shape;3682;p56"/>
          <p:cNvSpPr txBox="1">
            <a:spLocks noGrp="1"/>
          </p:cNvSpPr>
          <p:nvPr>
            <p:ph type="body" idx="1"/>
          </p:nvPr>
        </p:nvSpPr>
        <p:spPr>
          <a:xfrm>
            <a:off x="1717525" y="1235475"/>
            <a:ext cx="5589000" cy="338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t>Why are people still refusing to get vaccinated?</a:t>
            </a:r>
            <a:endParaRPr sz="1900" b="1"/>
          </a:p>
          <a:p>
            <a:pPr marL="0" lvl="0" indent="0" algn="l" rtl="0">
              <a:spcBef>
                <a:spcPts val="0"/>
              </a:spcBef>
              <a:spcAft>
                <a:spcPts val="0"/>
              </a:spcAft>
              <a:buNone/>
            </a:pPr>
            <a:endParaRPr sz="1900" b="1"/>
          </a:p>
          <a:p>
            <a:pPr marL="0" lvl="0" indent="0" algn="l" rtl="0">
              <a:spcBef>
                <a:spcPts val="0"/>
              </a:spcBef>
              <a:spcAft>
                <a:spcPts val="0"/>
              </a:spcAft>
              <a:buNone/>
            </a:pPr>
            <a:endParaRPr sz="1900" b="1"/>
          </a:p>
          <a:p>
            <a:pPr marL="0" lvl="0" indent="0" algn="l" rtl="0">
              <a:spcBef>
                <a:spcPts val="0"/>
              </a:spcBef>
              <a:spcAft>
                <a:spcPts val="0"/>
              </a:spcAft>
              <a:buNone/>
            </a:pPr>
            <a:r>
              <a:rPr lang="en" sz="1600" b="1"/>
              <a:t>Despite the fact that it is:</a:t>
            </a:r>
            <a:endParaRPr sz="1600" b="1"/>
          </a:p>
          <a:p>
            <a:pPr marL="0" lvl="0" indent="0" algn="l" rtl="0">
              <a:spcBef>
                <a:spcPts val="0"/>
              </a:spcBef>
              <a:spcAft>
                <a:spcPts val="0"/>
              </a:spcAft>
              <a:buNone/>
            </a:pPr>
            <a:endParaRPr/>
          </a:p>
          <a:p>
            <a:pPr marL="457200" lvl="0" indent="-292100" algn="l" rtl="0">
              <a:spcBef>
                <a:spcPts val="0"/>
              </a:spcBef>
              <a:spcAft>
                <a:spcPts val="0"/>
              </a:spcAft>
              <a:buSzPts val="1000"/>
              <a:buChar char="-"/>
            </a:pPr>
            <a:r>
              <a:rPr lang="en" b="1">
                <a:solidFill>
                  <a:srgbClr val="FF0000"/>
                </a:solidFill>
              </a:rPr>
              <a:t>Easily</a:t>
            </a:r>
            <a:r>
              <a:rPr lang="en"/>
              <a:t> </a:t>
            </a:r>
            <a:r>
              <a:rPr lang="en" b="1">
                <a:solidFill>
                  <a:srgbClr val="FF0000"/>
                </a:solidFill>
              </a:rPr>
              <a:t>accessible</a:t>
            </a:r>
            <a:r>
              <a:rPr lang="en"/>
              <a:t> to vaccination services</a:t>
            </a:r>
            <a:endParaRPr/>
          </a:p>
          <a:p>
            <a:pPr marL="457200" lvl="0" indent="0" algn="l" rtl="0">
              <a:spcBef>
                <a:spcPts val="0"/>
              </a:spcBef>
              <a:spcAft>
                <a:spcPts val="0"/>
              </a:spcAft>
              <a:buNone/>
            </a:pPr>
            <a:endParaRPr/>
          </a:p>
          <a:p>
            <a:pPr marL="457200" lvl="0" indent="-292100" algn="l" rtl="0">
              <a:spcBef>
                <a:spcPts val="0"/>
              </a:spcBef>
              <a:spcAft>
                <a:spcPts val="0"/>
              </a:spcAft>
              <a:buClr>
                <a:srgbClr val="000000"/>
              </a:buClr>
              <a:buSzPts val="1000"/>
              <a:buChar char="-"/>
            </a:pPr>
            <a:r>
              <a:rPr lang="en">
                <a:solidFill>
                  <a:srgbClr val="000000"/>
                </a:solidFill>
              </a:rPr>
              <a:t>Vaccines that have been </a:t>
            </a:r>
            <a:r>
              <a:rPr lang="en" b="1">
                <a:solidFill>
                  <a:srgbClr val="FF0000"/>
                </a:solidFill>
              </a:rPr>
              <a:t>thoroughly tested</a:t>
            </a:r>
            <a:r>
              <a:rPr lang="en">
                <a:solidFill>
                  <a:srgbClr val="000000"/>
                </a:solidFill>
              </a:rPr>
              <a:t> in multiple clinical phase trials</a:t>
            </a:r>
            <a:endParaRPr>
              <a:solidFill>
                <a:srgbClr val="000000"/>
              </a:solidFill>
            </a:endParaRPr>
          </a:p>
          <a:p>
            <a:pPr marL="457200" lvl="0" indent="0" algn="l" rtl="0">
              <a:spcBef>
                <a:spcPts val="0"/>
              </a:spcBef>
              <a:spcAft>
                <a:spcPts val="0"/>
              </a:spcAft>
              <a:buNone/>
            </a:pPr>
            <a:endParaRPr/>
          </a:p>
          <a:p>
            <a:pPr marL="457200" lvl="0" indent="-292100" algn="l" rtl="0">
              <a:spcBef>
                <a:spcPts val="0"/>
              </a:spcBef>
              <a:spcAft>
                <a:spcPts val="0"/>
              </a:spcAft>
              <a:buSzPts val="1000"/>
              <a:buChar char="-"/>
            </a:pPr>
            <a:r>
              <a:rPr lang="en" b="1">
                <a:solidFill>
                  <a:srgbClr val="FF0000"/>
                </a:solidFill>
              </a:rPr>
              <a:t>Safe</a:t>
            </a:r>
            <a:r>
              <a:rPr lang="en"/>
              <a:t> and </a:t>
            </a:r>
            <a:r>
              <a:rPr lang="en" b="1">
                <a:solidFill>
                  <a:srgbClr val="FF0000"/>
                </a:solidFill>
              </a:rPr>
              <a:t>high-quality</a:t>
            </a:r>
            <a:r>
              <a:rPr lang="en"/>
              <a:t> healthcare services for</a:t>
            </a:r>
            <a:r>
              <a:rPr lang="en" b="1">
                <a:solidFill>
                  <a:srgbClr val="FF0000"/>
                </a:solidFill>
              </a:rPr>
              <a:t> </a:t>
            </a:r>
            <a:r>
              <a:rPr lang="en">
                <a:solidFill>
                  <a:srgbClr val="000000"/>
                </a:solidFill>
              </a:rPr>
              <a:t>post symptoms</a:t>
            </a:r>
            <a:endParaRPr>
              <a:solidFill>
                <a:srgbClr val="000000"/>
              </a:solidFill>
            </a:endParaRPr>
          </a:p>
          <a:p>
            <a:pPr marL="45720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7" name="Google Shape;3687;p57"/>
          <p:cNvSpPr txBox="1">
            <a:spLocks noGrp="1"/>
          </p:cNvSpPr>
          <p:nvPr>
            <p:ph type="title"/>
          </p:nvPr>
        </p:nvSpPr>
        <p:spPr>
          <a:xfrm>
            <a:off x="720000" y="445025"/>
            <a:ext cx="8283900" cy="14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TO REFUSE VACCINATION</a:t>
            </a:r>
            <a:endParaRPr/>
          </a:p>
        </p:txBody>
      </p:sp>
      <p:sp>
        <p:nvSpPr>
          <p:cNvPr id="3688" name="Google Shape;3688;p57"/>
          <p:cNvSpPr txBox="1">
            <a:spLocks noGrp="1"/>
          </p:cNvSpPr>
          <p:nvPr>
            <p:ph type="body" idx="1"/>
          </p:nvPr>
        </p:nvSpPr>
        <p:spPr>
          <a:xfrm>
            <a:off x="720000" y="1515525"/>
            <a:ext cx="5413800" cy="3157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a:t>The vetting phase trial is moving too quickly.</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292100" algn="l" rtl="0">
              <a:spcBef>
                <a:spcPts val="0"/>
              </a:spcBef>
              <a:spcAft>
                <a:spcPts val="0"/>
              </a:spcAft>
              <a:buSzPts val="1000"/>
              <a:buChar char="●"/>
            </a:pPr>
            <a:r>
              <a:rPr lang="en"/>
              <a:t>a lack of confidence in vaccine safety</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292100" algn="l" rtl="0">
              <a:spcBef>
                <a:spcPts val="0"/>
              </a:spcBef>
              <a:spcAft>
                <a:spcPts val="0"/>
              </a:spcAft>
              <a:buSzPts val="1000"/>
              <a:buChar char="●"/>
            </a:pPr>
            <a:r>
              <a:rPr lang="en"/>
              <a:t>Unaware of the significance of vaccination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292100" algn="l" rtl="0">
              <a:spcBef>
                <a:spcPts val="0"/>
              </a:spcBef>
              <a:spcAft>
                <a:spcPts val="0"/>
              </a:spcAft>
              <a:buSzPts val="1000"/>
              <a:buChar char="●"/>
            </a:pPr>
            <a:r>
              <a:rPr lang="en"/>
              <a:t>Feel that the vaccine is ineffective.</a:t>
            </a:r>
            <a:endParaRPr/>
          </a:p>
        </p:txBody>
      </p:sp>
      <p:pic>
        <p:nvPicPr>
          <p:cNvPr id="3689" name="Google Shape;3689;p57"/>
          <p:cNvPicPr preferRelativeResize="0"/>
          <p:nvPr/>
        </p:nvPicPr>
        <p:blipFill>
          <a:blip r:embed="rId3">
            <a:alphaModFix/>
          </a:blip>
          <a:stretch>
            <a:fillRect/>
          </a:stretch>
        </p:blipFill>
        <p:spPr>
          <a:xfrm>
            <a:off x="5166150" y="1709850"/>
            <a:ext cx="3715246" cy="25777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93"/>
        <p:cNvGrpSpPr/>
        <p:nvPr/>
      </p:nvGrpSpPr>
      <p:grpSpPr>
        <a:xfrm>
          <a:off x="0" y="0"/>
          <a:ext cx="0" cy="0"/>
          <a:chOff x="0" y="0"/>
          <a:chExt cx="0" cy="0"/>
        </a:xfrm>
      </p:grpSpPr>
      <p:sp>
        <p:nvSpPr>
          <p:cNvPr id="3694" name="Google Shape;3694;p58"/>
          <p:cNvSpPr txBox="1">
            <a:spLocks noGrp="1"/>
          </p:cNvSpPr>
          <p:nvPr>
            <p:ph type="title"/>
          </p:nvPr>
        </p:nvSpPr>
        <p:spPr>
          <a:xfrm>
            <a:off x="728750" y="270000"/>
            <a:ext cx="824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WAYS TO PROMOTE VACCINATION</a:t>
            </a:r>
            <a:endParaRPr/>
          </a:p>
        </p:txBody>
      </p:sp>
      <p:sp>
        <p:nvSpPr>
          <p:cNvPr id="3695" name="Google Shape;3695;p58"/>
          <p:cNvSpPr/>
          <p:nvPr/>
        </p:nvSpPr>
        <p:spPr>
          <a:xfrm>
            <a:off x="2901250" y="1088975"/>
            <a:ext cx="2118900" cy="874500"/>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r>
              <a:rPr lang="en">
                <a:solidFill>
                  <a:srgbClr val="FFFFFF"/>
                </a:solidFill>
                <a:latin typeface="Times New Roman"/>
                <a:ea typeface="Times New Roman"/>
                <a:cs typeface="Times New Roman"/>
                <a:sym typeface="Times New Roman"/>
              </a:rPr>
              <a:t>Use visuals to demonstrate clear and easy-to-understand results </a:t>
            </a:r>
            <a:endParaRPr>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3696" name="Google Shape;3696;p58"/>
          <p:cNvSpPr/>
          <p:nvPr/>
        </p:nvSpPr>
        <p:spPr>
          <a:xfrm>
            <a:off x="2940100" y="2514275"/>
            <a:ext cx="2041200" cy="874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mes New Roman"/>
                <a:ea typeface="Times New Roman"/>
                <a:cs typeface="Times New Roman"/>
                <a:sym typeface="Times New Roman"/>
              </a:rPr>
              <a:t>Show the mortality rate from</a:t>
            </a:r>
            <a:endParaRPr>
              <a:solidFill>
                <a:srgbClr val="FFFFFF"/>
              </a:solidFill>
              <a:latin typeface="Times New Roman"/>
              <a:ea typeface="Times New Roman"/>
              <a:cs typeface="Times New Roman"/>
              <a:sym typeface="Times New Roman"/>
            </a:endParaRPr>
          </a:p>
        </p:txBody>
      </p:sp>
      <p:sp>
        <p:nvSpPr>
          <p:cNvPr id="3697" name="Google Shape;3697;p58"/>
          <p:cNvSpPr/>
          <p:nvPr/>
        </p:nvSpPr>
        <p:spPr>
          <a:xfrm>
            <a:off x="4917725" y="4060250"/>
            <a:ext cx="2118900" cy="7611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r>
              <a:rPr lang="en">
                <a:solidFill>
                  <a:srgbClr val="FFFFFF"/>
                </a:solidFill>
                <a:latin typeface="Times New Roman"/>
                <a:ea typeface="Times New Roman"/>
                <a:cs typeface="Times New Roman"/>
                <a:sym typeface="Times New Roman"/>
              </a:rPr>
              <a:t>COVID-19 Vaccine</a:t>
            </a:r>
            <a:endParaRPr>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3698" name="Google Shape;3698;p58"/>
          <p:cNvSpPr/>
          <p:nvPr/>
        </p:nvSpPr>
        <p:spPr>
          <a:xfrm>
            <a:off x="1041275" y="4060250"/>
            <a:ext cx="1898700" cy="7611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mes New Roman"/>
                <a:ea typeface="Times New Roman"/>
                <a:cs typeface="Times New Roman"/>
                <a:sym typeface="Times New Roman"/>
              </a:rPr>
              <a:t>COVID-19 disease after vaccinating</a:t>
            </a:r>
            <a:endParaRPr>
              <a:solidFill>
                <a:srgbClr val="FFFFFF"/>
              </a:solidFill>
              <a:latin typeface="Times New Roman"/>
              <a:ea typeface="Times New Roman"/>
              <a:cs typeface="Times New Roman"/>
              <a:sym typeface="Times New Roman"/>
            </a:endParaRPr>
          </a:p>
        </p:txBody>
      </p:sp>
      <p:cxnSp>
        <p:nvCxnSpPr>
          <p:cNvPr id="3699" name="Google Shape;3699;p58"/>
          <p:cNvCxnSpPr>
            <a:stCxn id="3695" idx="2"/>
            <a:endCxn id="3696" idx="0"/>
          </p:cNvCxnSpPr>
          <p:nvPr/>
        </p:nvCxnSpPr>
        <p:spPr>
          <a:xfrm rot="-5400000" flipH="1">
            <a:off x="3685600" y="2238575"/>
            <a:ext cx="550800" cy="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3700" name="Google Shape;3700;p58"/>
          <p:cNvCxnSpPr>
            <a:stCxn id="3696" idx="2"/>
            <a:endCxn id="3698" idx="0"/>
          </p:cNvCxnSpPr>
          <p:nvPr/>
        </p:nvCxnSpPr>
        <p:spPr>
          <a:xfrm rot="5400000">
            <a:off x="2639950" y="2739425"/>
            <a:ext cx="671400" cy="1970100"/>
          </a:xfrm>
          <a:prstGeom prst="bentConnector3">
            <a:avLst>
              <a:gd name="adj1" fmla="val 50006"/>
            </a:avLst>
          </a:prstGeom>
          <a:noFill/>
          <a:ln w="9525" cap="flat" cmpd="sng">
            <a:solidFill>
              <a:srgbClr val="C2C2C2"/>
            </a:solidFill>
            <a:prstDash val="solid"/>
            <a:round/>
            <a:headEnd type="none" w="sm" len="sm"/>
            <a:tailEnd type="none" w="sm" len="sm"/>
          </a:ln>
        </p:spPr>
      </p:cxnSp>
      <p:cxnSp>
        <p:nvCxnSpPr>
          <p:cNvPr id="3701" name="Google Shape;3701;p58"/>
          <p:cNvCxnSpPr>
            <a:stCxn id="3697" idx="0"/>
            <a:endCxn id="3696" idx="2"/>
          </p:cNvCxnSpPr>
          <p:nvPr/>
        </p:nvCxnSpPr>
        <p:spPr>
          <a:xfrm rot="5400000" flipH="1">
            <a:off x="4633175" y="2716250"/>
            <a:ext cx="671400" cy="2016600"/>
          </a:xfrm>
          <a:prstGeom prst="bentConnector3">
            <a:avLst>
              <a:gd name="adj1" fmla="val 50006"/>
            </a:avLst>
          </a:prstGeom>
          <a:noFill/>
          <a:ln w="9525" cap="flat" cmpd="sng">
            <a:solidFill>
              <a:srgbClr val="C2C2C2"/>
            </a:solidFill>
            <a:prstDash val="solid"/>
            <a:round/>
            <a:headEnd type="none" w="sm" len="sm"/>
            <a:tailEnd type="none" w="sm" len="sm"/>
          </a:ln>
        </p:spPr>
      </p:cxnSp>
      <p:pic>
        <p:nvPicPr>
          <p:cNvPr id="3702" name="Google Shape;3702;p58"/>
          <p:cNvPicPr preferRelativeResize="0"/>
          <p:nvPr/>
        </p:nvPicPr>
        <p:blipFill>
          <a:blip r:embed="rId3">
            <a:alphaModFix/>
          </a:blip>
          <a:stretch>
            <a:fillRect/>
          </a:stretch>
        </p:blipFill>
        <p:spPr>
          <a:xfrm>
            <a:off x="5708825" y="1210350"/>
            <a:ext cx="2967825" cy="2281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sp>
        <p:nvSpPr>
          <p:cNvPr id="3707" name="Google Shape;3707;p59"/>
          <p:cNvSpPr txBox="1">
            <a:spLocks noGrp="1"/>
          </p:cNvSpPr>
          <p:nvPr>
            <p:ph type="title"/>
          </p:nvPr>
        </p:nvSpPr>
        <p:spPr>
          <a:xfrm>
            <a:off x="228075" y="375000"/>
            <a:ext cx="825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t>RATE OF MORTALITY VS VACCINATION</a:t>
            </a:r>
            <a:endParaRPr sz="3300">
              <a:solidFill>
                <a:schemeClr val="accent1"/>
              </a:solidFill>
            </a:endParaRPr>
          </a:p>
          <a:p>
            <a:pPr marL="0" lvl="0" indent="0" algn="l" rtl="0">
              <a:spcBef>
                <a:spcPts val="0"/>
              </a:spcBef>
              <a:spcAft>
                <a:spcPts val="0"/>
              </a:spcAft>
              <a:buNone/>
            </a:pPr>
            <a:endParaRPr/>
          </a:p>
        </p:txBody>
      </p:sp>
      <p:cxnSp>
        <p:nvCxnSpPr>
          <p:cNvPr id="3708" name="Google Shape;3708;p59"/>
          <p:cNvCxnSpPr/>
          <p:nvPr/>
        </p:nvCxnSpPr>
        <p:spPr>
          <a:xfrm>
            <a:off x="4571388" y="1167275"/>
            <a:ext cx="1200" cy="4005600"/>
          </a:xfrm>
          <a:prstGeom prst="straightConnector1">
            <a:avLst/>
          </a:prstGeom>
          <a:noFill/>
          <a:ln w="38100" cap="flat" cmpd="sng">
            <a:solidFill>
              <a:schemeClr val="dk1"/>
            </a:solidFill>
            <a:prstDash val="solid"/>
            <a:round/>
            <a:headEnd type="none" w="med" len="med"/>
            <a:tailEnd type="none" w="med" len="med"/>
          </a:ln>
        </p:spPr>
      </p:cxnSp>
      <p:sp>
        <p:nvSpPr>
          <p:cNvPr id="3709" name="Google Shape;3709;p59"/>
          <p:cNvSpPr txBox="1"/>
          <p:nvPr/>
        </p:nvSpPr>
        <p:spPr>
          <a:xfrm>
            <a:off x="1518175" y="1238800"/>
            <a:ext cx="1429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Case study</a:t>
            </a:r>
            <a:endParaRPr sz="1700" b="1"/>
          </a:p>
        </p:txBody>
      </p:sp>
      <p:sp>
        <p:nvSpPr>
          <p:cNvPr id="3710" name="Google Shape;3710;p59"/>
          <p:cNvSpPr txBox="1"/>
          <p:nvPr/>
        </p:nvSpPr>
        <p:spPr>
          <a:xfrm>
            <a:off x="6306300" y="1282550"/>
            <a:ext cx="1591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Observations</a:t>
            </a:r>
            <a:endParaRPr sz="1700" b="1"/>
          </a:p>
        </p:txBody>
      </p:sp>
      <p:sp>
        <p:nvSpPr>
          <p:cNvPr id="3711" name="Google Shape;3711;p59"/>
          <p:cNvSpPr txBox="1"/>
          <p:nvPr/>
        </p:nvSpPr>
        <p:spPr>
          <a:xfrm>
            <a:off x="5378750" y="1752325"/>
            <a:ext cx="3335400" cy="3063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R2-Score is</a:t>
            </a:r>
            <a:r>
              <a:rPr lang="en" sz="1900" b="1"/>
              <a:t> </a:t>
            </a:r>
            <a:r>
              <a:rPr lang="en" b="1" u="sng"/>
              <a:t>high</a:t>
            </a:r>
            <a:endParaRPr b="1" u="sng"/>
          </a:p>
          <a:p>
            <a:pPr marL="457200" lvl="0" indent="0" algn="l" rtl="0">
              <a:spcBef>
                <a:spcPts val="0"/>
              </a:spcBef>
              <a:spcAft>
                <a:spcPts val="0"/>
              </a:spcAft>
              <a:buNone/>
            </a:pPr>
            <a:endParaRPr b="1" u="sng"/>
          </a:p>
          <a:p>
            <a:pPr marL="457200" lvl="0" indent="-317500" algn="l" rtl="0">
              <a:spcBef>
                <a:spcPts val="0"/>
              </a:spcBef>
              <a:spcAft>
                <a:spcPts val="0"/>
              </a:spcAft>
              <a:buSzPts val="1400"/>
              <a:buChar char="●"/>
            </a:pPr>
            <a:r>
              <a:rPr lang="en"/>
              <a:t>Mean absolute error is </a:t>
            </a:r>
            <a:r>
              <a:rPr lang="en" b="1"/>
              <a:t>low</a:t>
            </a:r>
            <a:endParaRPr b="1"/>
          </a:p>
          <a:p>
            <a:pPr marL="457200" lvl="0" indent="0" algn="l" rtl="0">
              <a:spcBef>
                <a:spcPts val="0"/>
              </a:spcBef>
              <a:spcAft>
                <a:spcPts val="0"/>
              </a:spcAft>
              <a:buNone/>
            </a:pPr>
            <a:endParaRPr b="1"/>
          </a:p>
          <a:p>
            <a:pPr marL="457200" lvl="0" indent="-317500" algn="l" rtl="0">
              <a:spcBef>
                <a:spcPts val="0"/>
              </a:spcBef>
              <a:spcAft>
                <a:spcPts val="0"/>
              </a:spcAft>
              <a:buSzPts val="1400"/>
              <a:buChar char="●"/>
            </a:pPr>
            <a:r>
              <a:rPr lang="en"/>
              <a:t>Mean square error is </a:t>
            </a:r>
            <a:r>
              <a:rPr lang="en" b="1"/>
              <a:t>low</a:t>
            </a:r>
            <a:endParaRPr b="1"/>
          </a:p>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
              <a:t>Data points are </a:t>
            </a:r>
            <a:r>
              <a:rPr lang="en" b="1"/>
              <a:t>non-linear</a:t>
            </a:r>
            <a:r>
              <a:rPr lang="en"/>
              <a:t>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‘Curve’ shape</a:t>
            </a:r>
            <a:endParaRPr b="1"/>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12" name="Google Shape;3712;p59"/>
          <p:cNvSpPr txBox="1"/>
          <p:nvPr/>
        </p:nvSpPr>
        <p:spPr>
          <a:xfrm>
            <a:off x="4952825" y="3986200"/>
            <a:ext cx="380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More deaths despite higher vaccination rate</a:t>
            </a:r>
            <a:endParaRPr b="1">
              <a:latin typeface="Nunito"/>
              <a:ea typeface="Nunito"/>
              <a:cs typeface="Nunito"/>
              <a:sym typeface="Nunito"/>
            </a:endParaRPr>
          </a:p>
        </p:txBody>
      </p:sp>
      <p:pic>
        <p:nvPicPr>
          <p:cNvPr id="3713" name="Google Shape;3713;p59"/>
          <p:cNvPicPr preferRelativeResize="0"/>
          <p:nvPr/>
        </p:nvPicPr>
        <p:blipFill>
          <a:blip r:embed="rId3">
            <a:alphaModFix/>
          </a:blip>
          <a:stretch>
            <a:fillRect/>
          </a:stretch>
        </p:blipFill>
        <p:spPr>
          <a:xfrm>
            <a:off x="8663050" y="3845225"/>
            <a:ext cx="424984" cy="446400"/>
          </a:xfrm>
          <a:prstGeom prst="rect">
            <a:avLst/>
          </a:prstGeom>
          <a:noFill/>
          <a:ln>
            <a:noFill/>
          </a:ln>
        </p:spPr>
      </p:pic>
      <p:pic>
        <p:nvPicPr>
          <p:cNvPr id="3714" name="Google Shape;3714;p59"/>
          <p:cNvPicPr preferRelativeResize="0"/>
          <p:nvPr/>
        </p:nvPicPr>
        <p:blipFill>
          <a:blip r:embed="rId4">
            <a:alphaModFix/>
          </a:blip>
          <a:stretch>
            <a:fillRect/>
          </a:stretch>
        </p:blipFill>
        <p:spPr>
          <a:xfrm>
            <a:off x="228075" y="1728950"/>
            <a:ext cx="4009706" cy="3109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8"/>
        <p:cNvGrpSpPr/>
        <p:nvPr/>
      </p:nvGrpSpPr>
      <p:grpSpPr>
        <a:xfrm>
          <a:off x="0" y="0"/>
          <a:ext cx="0" cy="0"/>
          <a:chOff x="0" y="0"/>
          <a:chExt cx="0" cy="0"/>
        </a:xfrm>
      </p:grpSpPr>
      <p:sp>
        <p:nvSpPr>
          <p:cNvPr id="3719" name="Google Shape;3719;p60"/>
          <p:cNvSpPr txBox="1">
            <a:spLocks noGrp="1"/>
          </p:cNvSpPr>
          <p:nvPr>
            <p:ph type="title"/>
          </p:nvPr>
        </p:nvSpPr>
        <p:spPr>
          <a:xfrm>
            <a:off x="720000" y="191250"/>
            <a:ext cx="7925100" cy="12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DEATHS DESPITE HIGHER VACCINATION RATE</a:t>
            </a:r>
            <a:endParaRPr/>
          </a:p>
        </p:txBody>
      </p:sp>
      <p:sp>
        <p:nvSpPr>
          <p:cNvPr id="3720" name="Google Shape;3720;p60"/>
          <p:cNvSpPr txBox="1">
            <a:spLocks noGrp="1"/>
          </p:cNvSpPr>
          <p:nvPr>
            <p:ph type="body" idx="1"/>
          </p:nvPr>
        </p:nvSpPr>
        <p:spPr>
          <a:xfrm>
            <a:off x="623225" y="1471775"/>
            <a:ext cx="5335800" cy="4359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a:t>COVID-19 outbreak has an </a:t>
            </a:r>
            <a:r>
              <a:rPr lang="en" b="1">
                <a:solidFill>
                  <a:srgbClr val="FF0000"/>
                </a:solidFill>
              </a:rPr>
              <a:t>erratic pattern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21" name="Google Shape;3721;p60"/>
          <p:cNvSpPr txBox="1">
            <a:spLocks noGrp="1"/>
          </p:cNvSpPr>
          <p:nvPr>
            <p:ph type="body" idx="1"/>
          </p:nvPr>
        </p:nvSpPr>
        <p:spPr>
          <a:xfrm>
            <a:off x="826725" y="1907663"/>
            <a:ext cx="3906600" cy="5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Abstract article by experts in Singapore</a:t>
            </a:r>
            <a:endParaRPr b="1" u="sng"/>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722" name="Google Shape;3722;p60"/>
          <p:cNvPicPr preferRelativeResize="0"/>
          <p:nvPr/>
        </p:nvPicPr>
        <p:blipFill>
          <a:blip r:embed="rId3">
            <a:alphaModFix/>
          </a:blip>
          <a:stretch>
            <a:fillRect/>
          </a:stretch>
        </p:blipFill>
        <p:spPr>
          <a:xfrm>
            <a:off x="894700" y="4086350"/>
            <a:ext cx="7944050" cy="900150"/>
          </a:xfrm>
          <a:prstGeom prst="rect">
            <a:avLst/>
          </a:prstGeom>
          <a:noFill/>
          <a:ln>
            <a:noFill/>
          </a:ln>
        </p:spPr>
      </p:pic>
      <p:pic>
        <p:nvPicPr>
          <p:cNvPr id="3723" name="Google Shape;3723;p60"/>
          <p:cNvPicPr preferRelativeResize="0"/>
          <p:nvPr/>
        </p:nvPicPr>
        <p:blipFill>
          <a:blip r:embed="rId4">
            <a:alphaModFix/>
          </a:blip>
          <a:stretch>
            <a:fillRect/>
          </a:stretch>
        </p:blipFill>
        <p:spPr>
          <a:xfrm>
            <a:off x="894700" y="2343700"/>
            <a:ext cx="7944049" cy="1742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7"/>
        <p:cNvGrpSpPr/>
        <p:nvPr/>
      </p:nvGrpSpPr>
      <p:grpSpPr>
        <a:xfrm>
          <a:off x="0" y="0"/>
          <a:ext cx="0" cy="0"/>
          <a:chOff x="0" y="0"/>
          <a:chExt cx="0" cy="0"/>
        </a:xfrm>
      </p:grpSpPr>
      <p:sp>
        <p:nvSpPr>
          <p:cNvPr id="3728" name="Google Shape;3728;p61"/>
          <p:cNvSpPr txBox="1">
            <a:spLocks noGrp="1"/>
          </p:cNvSpPr>
          <p:nvPr>
            <p:ph type="title"/>
          </p:nvPr>
        </p:nvSpPr>
        <p:spPr>
          <a:xfrm>
            <a:off x="536250" y="458250"/>
            <a:ext cx="8371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COVID-19 VACCINE RELATED MORTALITY RATE</a:t>
            </a:r>
            <a:endParaRPr sz="2700">
              <a:solidFill>
                <a:schemeClr val="accent1"/>
              </a:solidFill>
            </a:endParaRPr>
          </a:p>
        </p:txBody>
      </p:sp>
      <p:pic>
        <p:nvPicPr>
          <p:cNvPr id="3729" name="Google Shape;3729;p61"/>
          <p:cNvPicPr preferRelativeResize="0"/>
          <p:nvPr/>
        </p:nvPicPr>
        <p:blipFill>
          <a:blip r:embed="rId3">
            <a:alphaModFix/>
          </a:blip>
          <a:stretch>
            <a:fillRect/>
          </a:stretch>
        </p:blipFill>
        <p:spPr>
          <a:xfrm>
            <a:off x="693750" y="1284925"/>
            <a:ext cx="3224825" cy="3256450"/>
          </a:xfrm>
          <a:prstGeom prst="rect">
            <a:avLst/>
          </a:prstGeom>
          <a:noFill/>
          <a:ln>
            <a:noFill/>
          </a:ln>
        </p:spPr>
      </p:pic>
      <p:sp>
        <p:nvSpPr>
          <p:cNvPr id="3730" name="Google Shape;3730;p61"/>
          <p:cNvSpPr txBox="1"/>
          <p:nvPr/>
        </p:nvSpPr>
        <p:spPr>
          <a:xfrm>
            <a:off x="4412175" y="1854638"/>
            <a:ext cx="38880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unito"/>
              <a:buChar char="-"/>
            </a:pPr>
            <a:r>
              <a:rPr lang="en">
                <a:latin typeface="Nunito"/>
                <a:ea typeface="Nunito"/>
                <a:cs typeface="Nunito"/>
                <a:sym typeface="Nunito"/>
              </a:rPr>
              <a:t>A small percentage of vaccine-related deaths occur.</a:t>
            </a:r>
            <a:endParaRPr>
              <a:latin typeface="Nunito"/>
              <a:ea typeface="Nunito"/>
              <a:cs typeface="Nunito"/>
              <a:sym typeface="Nunito"/>
            </a:endParaRPr>
          </a:p>
        </p:txBody>
      </p:sp>
      <p:sp>
        <p:nvSpPr>
          <p:cNvPr id="3731" name="Google Shape;3731;p61"/>
          <p:cNvSpPr txBox="1"/>
          <p:nvPr/>
        </p:nvSpPr>
        <p:spPr>
          <a:xfrm>
            <a:off x="5431275" y="1300050"/>
            <a:ext cx="1591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Observations</a:t>
            </a:r>
            <a:endParaRPr sz="1700" b="1"/>
          </a:p>
        </p:txBody>
      </p:sp>
      <p:sp>
        <p:nvSpPr>
          <p:cNvPr id="3732" name="Google Shape;3732;p61"/>
          <p:cNvSpPr txBox="1"/>
          <p:nvPr/>
        </p:nvSpPr>
        <p:spPr>
          <a:xfrm>
            <a:off x="5217350" y="2689950"/>
            <a:ext cx="2771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Benefits of vaccination</a:t>
            </a:r>
            <a:endParaRPr sz="1700" b="1"/>
          </a:p>
        </p:txBody>
      </p:sp>
      <p:sp>
        <p:nvSpPr>
          <p:cNvPr id="3733" name="Google Shape;3733;p61"/>
          <p:cNvSpPr txBox="1"/>
          <p:nvPr/>
        </p:nvSpPr>
        <p:spPr>
          <a:xfrm>
            <a:off x="4573325" y="3251038"/>
            <a:ext cx="38880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unito"/>
              <a:buChar char="-"/>
            </a:pPr>
            <a:r>
              <a:rPr lang="en">
                <a:latin typeface="Nunito"/>
                <a:ea typeface="Nunito"/>
                <a:cs typeface="Nunito"/>
                <a:sym typeface="Nunito"/>
              </a:rPr>
              <a:t>Defend people from disease</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en">
                <a:latin typeface="Nunito"/>
                <a:ea typeface="Nunito"/>
                <a:cs typeface="Nunito"/>
                <a:sym typeface="Nunito"/>
              </a:rPr>
              <a:t>Reducing the risk of transmission</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en">
                <a:latin typeface="Nunito"/>
                <a:ea typeface="Nunito"/>
                <a:cs typeface="Nunito"/>
                <a:sym typeface="Nunito"/>
              </a:rPr>
              <a:t>Keeping the healthcare system from becoming overburdened</a:t>
            </a:r>
            <a:endParaRPr>
              <a:latin typeface="Nunito"/>
              <a:ea typeface="Nunito"/>
              <a:cs typeface="Nunito"/>
              <a:sym typeface="Nunito"/>
            </a:endParaRPr>
          </a:p>
          <a:p>
            <a:pPr marL="45720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62"/>
          <p:cNvSpPr txBox="1">
            <a:spLocks noGrp="1"/>
          </p:cNvSpPr>
          <p:nvPr>
            <p:ph type="title"/>
          </p:nvPr>
        </p:nvSpPr>
        <p:spPr>
          <a:xfrm>
            <a:off x="1500675" y="1745575"/>
            <a:ext cx="5255700" cy="23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WORLD HAPPINESS &amp; COVID-19</a:t>
            </a:r>
            <a:endParaRPr>
              <a:solidFill>
                <a:schemeClr val="accent1"/>
              </a:solidFill>
            </a:endParaRPr>
          </a:p>
        </p:txBody>
      </p:sp>
      <p:sp>
        <p:nvSpPr>
          <p:cNvPr id="3739" name="Google Shape;3739;p62"/>
          <p:cNvSpPr txBox="1">
            <a:spLocks noGrp="1"/>
          </p:cNvSpPr>
          <p:nvPr>
            <p:ph type="title" idx="2"/>
          </p:nvPr>
        </p:nvSpPr>
        <p:spPr>
          <a:xfrm>
            <a:off x="482300" y="849975"/>
            <a:ext cx="1841700" cy="11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740" name="Google Shape;3740;p62"/>
          <p:cNvSpPr/>
          <p:nvPr/>
        </p:nvSpPr>
        <p:spPr>
          <a:xfrm>
            <a:off x="631662" y="825223"/>
            <a:ext cx="1542976" cy="1407905"/>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1" name="Google Shape;3741;p62"/>
          <p:cNvGrpSpPr/>
          <p:nvPr/>
        </p:nvGrpSpPr>
        <p:grpSpPr>
          <a:xfrm>
            <a:off x="6353359" y="1410558"/>
            <a:ext cx="487248" cy="736371"/>
            <a:chOff x="7153891" y="1513402"/>
            <a:chExt cx="289546" cy="364974"/>
          </a:xfrm>
        </p:grpSpPr>
        <p:sp>
          <p:nvSpPr>
            <p:cNvPr id="3742" name="Google Shape;3742;p62"/>
            <p:cNvSpPr/>
            <p:nvPr/>
          </p:nvSpPr>
          <p:spPr>
            <a:xfrm>
              <a:off x="7159213" y="1761027"/>
              <a:ext cx="278797" cy="112080"/>
            </a:xfrm>
            <a:custGeom>
              <a:avLst/>
              <a:gdLst/>
              <a:ahLst/>
              <a:cxnLst/>
              <a:rect l="l" t="t" r="r" b="b"/>
              <a:pathLst>
                <a:path w="10634" h="4275" extrusionOk="0">
                  <a:moveTo>
                    <a:pt x="3227" y="0"/>
                  </a:moveTo>
                  <a:lnTo>
                    <a:pt x="953" y="670"/>
                  </a:lnTo>
                  <a:cubicBezTo>
                    <a:pt x="388" y="833"/>
                    <a:pt x="0" y="1355"/>
                    <a:pt x="0" y="1945"/>
                  </a:cubicBezTo>
                  <a:lnTo>
                    <a:pt x="0" y="4274"/>
                  </a:lnTo>
                  <a:lnTo>
                    <a:pt x="10634" y="4274"/>
                  </a:lnTo>
                  <a:lnTo>
                    <a:pt x="10634" y="1945"/>
                  </a:lnTo>
                  <a:cubicBezTo>
                    <a:pt x="10634" y="1355"/>
                    <a:pt x="10246" y="837"/>
                    <a:pt x="9681" y="670"/>
                  </a:cubicBezTo>
                  <a:lnTo>
                    <a:pt x="7407" y="0"/>
                  </a:lnTo>
                  <a:lnTo>
                    <a:pt x="5687" y="1145"/>
                  </a:lnTo>
                  <a:cubicBezTo>
                    <a:pt x="5574" y="1221"/>
                    <a:pt x="5446" y="1259"/>
                    <a:pt x="5317" y="1259"/>
                  </a:cubicBezTo>
                  <a:cubicBezTo>
                    <a:pt x="5189" y="1259"/>
                    <a:pt x="5060" y="1221"/>
                    <a:pt x="4948" y="1145"/>
                  </a:cubicBezTo>
                  <a:lnTo>
                    <a:pt x="3227" y="0"/>
                  </a:ln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7199850" y="1710427"/>
              <a:ext cx="197523" cy="104555"/>
            </a:xfrm>
            <a:custGeom>
              <a:avLst/>
              <a:gdLst/>
              <a:ahLst/>
              <a:cxnLst/>
              <a:rect l="l" t="t" r="r" b="b"/>
              <a:pathLst>
                <a:path w="7534" h="3988" extrusionOk="0">
                  <a:moveTo>
                    <a:pt x="1330" y="0"/>
                  </a:moveTo>
                  <a:cubicBezTo>
                    <a:pt x="598" y="0"/>
                    <a:pt x="1" y="594"/>
                    <a:pt x="1" y="1329"/>
                  </a:cubicBezTo>
                  <a:cubicBezTo>
                    <a:pt x="1" y="2796"/>
                    <a:pt x="1192" y="3988"/>
                    <a:pt x="2659" y="3988"/>
                  </a:cubicBezTo>
                  <a:lnTo>
                    <a:pt x="4875" y="3988"/>
                  </a:lnTo>
                  <a:cubicBezTo>
                    <a:pt x="6342" y="3988"/>
                    <a:pt x="7534" y="2796"/>
                    <a:pt x="7534" y="1329"/>
                  </a:cubicBezTo>
                  <a:cubicBezTo>
                    <a:pt x="7534" y="594"/>
                    <a:pt x="6940" y="0"/>
                    <a:pt x="6205" y="0"/>
                  </a:cubicBez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7218648" y="1727783"/>
              <a:ext cx="159927" cy="66278"/>
            </a:xfrm>
            <a:custGeom>
              <a:avLst/>
              <a:gdLst/>
              <a:ahLst/>
              <a:cxnLst/>
              <a:rect l="l" t="t" r="r" b="b"/>
              <a:pathLst>
                <a:path w="6100" h="2528" extrusionOk="0">
                  <a:moveTo>
                    <a:pt x="5430" y="1"/>
                  </a:moveTo>
                  <a:lnTo>
                    <a:pt x="674" y="4"/>
                  </a:lnTo>
                  <a:cubicBezTo>
                    <a:pt x="189" y="4"/>
                    <a:pt x="1" y="631"/>
                    <a:pt x="403" y="895"/>
                  </a:cubicBezTo>
                  <a:lnTo>
                    <a:pt x="2681" y="2417"/>
                  </a:lnTo>
                  <a:cubicBezTo>
                    <a:pt x="2793" y="2491"/>
                    <a:pt x="2922" y="2528"/>
                    <a:pt x="3050" y="2528"/>
                  </a:cubicBezTo>
                  <a:cubicBezTo>
                    <a:pt x="3179" y="2528"/>
                    <a:pt x="3307" y="2491"/>
                    <a:pt x="3420" y="2417"/>
                  </a:cubicBezTo>
                  <a:lnTo>
                    <a:pt x="5701" y="895"/>
                  </a:lnTo>
                  <a:cubicBezTo>
                    <a:pt x="6100" y="627"/>
                    <a:pt x="5911" y="1"/>
                    <a:pt x="5430" y="1"/>
                  </a:cubicBezTo>
                  <a:close/>
                </a:path>
              </a:pathLst>
            </a:custGeom>
            <a:solidFill>
              <a:srgbClr val="BB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7243817" y="1716195"/>
              <a:ext cx="109589" cy="77787"/>
            </a:xfrm>
            <a:custGeom>
              <a:avLst/>
              <a:gdLst/>
              <a:ahLst/>
              <a:cxnLst/>
              <a:rect l="l" t="t" r="r" b="b"/>
              <a:pathLst>
                <a:path w="4180" h="2967" extrusionOk="0">
                  <a:moveTo>
                    <a:pt x="540" y="1"/>
                  </a:moveTo>
                  <a:lnTo>
                    <a:pt x="540" y="1055"/>
                  </a:lnTo>
                  <a:cubicBezTo>
                    <a:pt x="540" y="1348"/>
                    <a:pt x="344" y="1609"/>
                    <a:pt x="62" y="1692"/>
                  </a:cubicBezTo>
                  <a:lnTo>
                    <a:pt x="0" y="1710"/>
                  </a:lnTo>
                  <a:lnTo>
                    <a:pt x="1721" y="2855"/>
                  </a:lnTo>
                  <a:cubicBezTo>
                    <a:pt x="1833" y="2929"/>
                    <a:pt x="1962" y="2966"/>
                    <a:pt x="2090" y="2966"/>
                  </a:cubicBezTo>
                  <a:cubicBezTo>
                    <a:pt x="2219" y="2966"/>
                    <a:pt x="2347" y="2929"/>
                    <a:pt x="2460" y="2855"/>
                  </a:cubicBezTo>
                  <a:lnTo>
                    <a:pt x="4180" y="1710"/>
                  </a:lnTo>
                  <a:lnTo>
                    <a:pt x="4118" y="1692"/>
                  </a:lnTo>
                  <a:cubicBezTo>
                    <a:pt x="3836" y="1609"/>
                    <a:pt x="3640" y="1348"/>
                    <a:pt x="3640" y="1055"/>
                  </a:cubicBezTo>
                  <a:lnTo>
                    <a:pt x="3640"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2"/>
            <p:cNvSpPr/>
            <p:nvPr/>
          </p:nvSpPr>
          <p:spPr>
            <a:xfrm>
              <a:off x="7257974" y="1716195"/>
              <a:ext cx="81300" cy="29101"/>
            </a:xfrm>
            <a:custGeom>
              <a:avLst/>
              <a:gdLst/>
              <a:ahLst/>
              <a:cxnLst/>
              <a:rect l="l" t="t" r="r" b="b"/>
              <a:pathLst>
                <a:path w="3101" h="1110" extrusionOk="0">
                  <a:moveTo>
                    <a:pt x="0" y="1"/>
                  </a:moveTo>
                  <a:lnTo>
                    <a:pt x="0" y="718"/>
                  </a:lnTo>
                  <a:cubicBezTo>
                    <a:pt x="484" y="979"/>
                    <a:pt x="1017" y="1109"/>
                    <a:pt x="1550" y="1109"/>
                  </a:cubicBezTo>
                  <a:cubicBezTo>
                    <a:pt x="2083" y="1109"/>
                    <a:pt x="2617" y="979"/>
                    <a:pt x="3100" y="718"/>
                  </a:cubicBezTo>
                  <a:lnTo>
                    <a:pt x="3100"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7199955" y="1559440"/>
              <a:ext cx="197418" cy="168369"/>
            </a:xfrm>
            <a:custGeom>
              <a:avLst/>
              <a:gdLst/>
              <a:ahLst/>
              <a:cxnLst/>
              <a:rect l="l" t="t" r="r" b="b"/>
              <a:pathLst>
                <a:path w="7530" h="6422" extrusionOk="0">
                  <a:moveTo>
                    <a:pt x="663" y="1"/>
                  </a:moveTo>
                  <a:lnTo>
                    <a:pt x="663" y="2659"/>
                  </a:lnTo>
                  <a:lnTo>
                    <a:pt x="554" y="2659"/>
                  </a:lnTo>
                  <a:cubicBezTo>
                    <a:pt x="246" y="2659"/>
                    <a:pt x="0" y="2905"/>
                    <a:pt x="0" y="3209"/>
                  </a:cubicBezTo>
                  <a:cubicBezTo>
                    <a:pt x="0" y="3517"/>
                    <a:pt x="246" y="3763"/>
                    <a:pt x="554" y="3763"/>
                  </a:cubicBezTo>
                  <a:lnTo>
                    <a:pt x="895" y="3763"/>
                  </a:lnTo>
                  <a:cubicBezTo>
                    <a:pt x="1011" y="5263"/>
                    <a:pt x="2260" y="6422"/>
                    <a:pt x="3763" y="6422"/>
                  </a:cubicBezTo>
                  <a:cubicBezTo>
                    <a:pt x="5270" y="6422"/>
                    <a:pt x="6519" y="5263"/>
                    <a:pt x="6635" y="3763"/>
                  </a:cubicBezTo>
                  <a:lnTo>
                    <a:pt x="6976" y="3763"/>
                  </a:lnTo>
                  <a:cubicBezTo>
                    <a:pt x="7283" y="3763"/>
                    <a:pt x="7530" y="3517"/>
                    <a:pt x="7530" y="3209"/>
                  </a:cubicBezTo>
                  <a:cubicBezTo>
                    <a:pt x="7530" y="2905"/>
                    <a:pt x="7283" y="2659"/>
                    <a:pt x="6976" y="2659"/>
                  </a:cubicBezTo>
                  <a:lnTo>
                    <a:pt x="6863" y="2659"/>
                  </a:lnTo>
                  <a:lnTo>
                    <a:pt x="6863"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7223210" y="1518698"/>
              <a:ext cx="174163" cy="52251"/>
            </a:xfrm>
            <a:custGeom>
              <a:avLst/>
              <a:gdLst/>
              <a:ahLst/>
              <a:cxnLst/>
              <a:rect l="l" t="t" r="r" b="b"/>
              <a:pathLst>
                <a:path w="6643" h="1993" extrusionOk="0">
                  <a:moveTo>
                    <a:pt x="1992" y="1"/>
                  </a:moveTo>
                  <a:cubicBezTo>
                    <a:pt x="891" y="1"/>
                    <a:pt x="0" y="892"/>
                    <a:pt x="0" y="1993"/>
                  </a:cubicBezTo>
                  <a:lnTo>
                    <a:pt x="4651" y="1993"/>
                  </a:lnTo>
                  <a:cubicBezTo>
                    <a:pt x="5654" y="1993"/>
                    <a:pt x="6501" y="1247"/>
                    <a:pt x="6628" y="251"/>
                  </a:cubicBezTo>
                  <a:cubicBezTo>
                    <a:pt x="6643" y="117"/>
                    <a:pt x="6538" y="1"/>
                    <a:pt x="64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7199955" y="1571028"/>
              <a:ext cx="150987" cy="156833"/>
            </a:xfrm>
            <a:custGeom>
              <a:avLst/>
              <a:gdLst/>
              <a:ahLst/>
              <a:cxnLst/>
              <a:rect l="l" t="t" r="r" b="b"/>
              <a:pathLst>
                <a:path w="5759" h="5982" extrusionOk="0">
                  <a:moveTo>
                    <a:pt x="663" y="0"/>
                  </a:moveTo>
                  <a:lnTo>
                    <a:pt x="663" y="2217"/>
                  </a:lnTo>
                  <a:lnTo>
                    <a:pt x="554" y="2217"/>
                  </a:lnTo>
                  <a:cubicBezTo>
                    <a:pt x="246" y="2217"/>
                    <a:pt x="0" y="2463"/>
                    <a:pt x="0" y="2767"/>
                  </a:cubicBezTo>
                  <a:cubicBezTo>
                    <a:pt x="0" y="3075"/>
                    <a:pt x="246" y="3321"/>
                    <a:pt x="554" y="3321"/>
                  </a:cubicBezTo>
                  <a:lnTo>
                    <a:pt x="895" y="3321"/>
                  </a:lnTo>
                  <a:cubicBezTo>
                    <a:pt x="1003" y="4843"/>
                    <a:pt x="2272" y="5982"/>
                    <a:pt x="3743" y="5982"/>
                  </a:cubicBezTo>
                  <a:cubicBezTo>
                    <a:pt x="3896" y="5982"/>
                    <a:pt x="4052" y="5969"/>
                    <a:pt x="4209" y="5944"/>
                  </a:cubicBezTo>
                  <a:cubicBezTo>
                    <a:pt x="2807" y="5726"/>
                    <a:pt x="1771" y="4520"/>
                    <a:pt x="1771" y="3101"/>
                  </a:cubicBezTo>
                  <a:lnTo>
                    <a:pt x="1771" y="1550"/>
                  </a:lnTo>
                  <a:cubicBezTo>
                    <a:pt x="1771" y="1062"/>
                    <a:pt x="2166" y="663"/>
                    <a:pt x="2655" y="663"/>
                  </a:cubicBezTo>
                  <a:lnTo>
                    <a:pt x="5313" y="663"/>
                  </a:lnTo>
                  <a:cubicBezTo>
                    <a:pt x="5559" y="663"/>
                    <a:pt x="5759" y="468"/>
                    <a:pt x="5759" y="221"/>
                  </a:cubicBezTo>
                  <a:lnTo>
                    <a:pt x="5759"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7269930" y="1518698"/>
              <a:ext cx="127443" cy="34895"/>
            </a:xfrm>
            <a:custGeom>
              <a:avLst/>
              <a:gdLst/>
              <a:ahLst/>
              <a:cxnLst/>
              <a:rect l="l" t="t" r="r" b="b"/>
              <a:pathLst>
                <a:path w="4861" h="1331" extrusionOk="0">
                  <a:moveTo>
                    <a:pt x="511" y="1"/>
                  </a:moveTo>
                  <a:cubicBezTo>
                    <a:pt x="308" y="222"/>
                    <a:pt x="163" y="486"/>
                    <a:pt x="80" y="772"/>
                  </a:cubicBezTo>
                  <a:cubicBezTo>
                    <a:pt x="1" y="1053"/>
                    <a:pt x="211" y="1330"/>
                    <a:pt x="505" y="1330"/>
                  </a:cubicBezTo>
                  <a:cubicBezTo>
                    <a:pt x="507" y="1330"/>
                    <a:pt x="509" y="1330"/>
                    <a:pt x="511" y="1330"/>
                  </a:cubicBezTo>
                  <a:lnTo>
                    <a:pt x="4350" y="1330"/>
                  </a:lnTo>
                  <a:cubicBezTo>
                    <a:pt x="4622" y="1029"/>
                    <a:pt x="4795" y="653"/>
                    <a:pt x="4846" y="251"/>
                  </a:cubicBezTo>
                  <a:cubicBezTo>
                    <a:pt x="4861" y="117"/>
                    <a:pt x="4756" y="1"/>
                    <a:pt x="4625"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7258446" y="1629520"/>
              <a:ext cx="10644" cy="16569"/>
            </a:xfrm>
            <a:custGeom>
              <a:avLst/>
              <a:gdLst/>
              <a:ahLst/>
              <a:cxnLst/>
              <a:rect l="l" t="t" r="r" b="b"/>
              <a:pathLst>
                <a:path w="406" h="632" extrusionOk="0">
                  <a:moveTo>
                    <a:pt x="203" y="0"/>
                  </a:moveTo>
                  <a:cubicBezTo>
                    <a:pt x="91" y="0"/>
                    <a:pt x="0" y="95"/>
                    <a:pt x="0" y="207"/>
                  </a:cubicBezTo>
                  <a:lnTo>
                    <a:pt x="0" y="428"/>
                  </a:lnTo>
                  <a:cubicBezTo>
                    <a:pt x="0" y="564"/>
                    <a:pt x="102" y="631"/>
                    <a:pt x="203" y="631"/>
                  </a:cubicBezTo>
                  <a:cubicBezTo>
                    <a:pt x="304" y="631"/>
                    <a:pt x="406" y="564"/>
                    <a:pt x="406" y="428"/>
                  </a:cubicBezTo>
                  <a:lnTo>
                    <a:pt x="406" y="207"/>
                  </a:lnTo>
                  <a:cubicBezTo>
                    <a:pt x="406" y="95"/>
                    <a:pt x="315" y="0"/>
                    <a:pt x="2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7328132" y="1629520"/>
              <a:ext cx="10671" cy="16569"/>
            </a:xfrm>
            <a:custGeom>
              <a:avLst/>
              <a:gdLst/>
              <a:ahLst/>
              <a:cxnLst/>
              <a:rect l="l" t="t" r="r" b="b"/>
              <a:pathLst>
                <a:path w="407" h="632" extrusionOk="0">
                  <a:moveTo>
                    <a:pt x="203" y="0"/>
                  </a:moveTo>
                  <a:cubicBezTo>
                    <a:pt x="91" y="0"/>
                    <a:pt x="0" y="95"/>
                    <a:pt x="0" y="207"/>
                  </a:cubicBezTo>
                  <a:lnTo>
                    <a:pt x="0" y="428"/>
                  </a:lnTo>
                  <a:cubicBezTo>
                    <a:pt x="0" y="564"/>
                    <a:pt x="102" y="631"/>
                    <a:pt x="203" y="631"/>
                  </a:cubicBezTo>
                  <a:cubicBezTo>
                    <a:pt x="305" y="631"/>
                    <a:pt x="406" y="564"/>
                    <a:pt x="406" y="428"/>
                  </a:cubicBezTo>
                  <a:lnTo>
                    <a:pt x="406" y="207"/>
                  </a:lnTo>
                  <a:cubicBezTo>
                    <a:pt x="406" y="95"/>
                    <a:pt x="316" y="0"/>
                    <a:pt x="2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7273495" y="1670104"/>
              <a:ext cx="50259" cy="16596"/>
            </a:xfrm>
            <a:custGeom>
              <a:avLst/>
              <a:gdLst/>
              <a:ahLst/>
              <a:cxnLst/>
              <a:rect l="l" t="t" r="r" b="b"/>
              <a:pathLst>
                <a:path w="1917" h="633" extrusionOk="0">
                  <a:moveTo>
                    <a:pt x="295" y="1"/>
                  </a:moveTo>
                  <a:cubicBezTo>
                    <a:pt x="136" y="1"/>
                    <a:pt x="0" y="206"/>
                    <a:pt x="150" y="354"/>
                  </a:cubicBezTo>
                  <a:cubicBezTo>
                    <a:pt x="328" y="528"/>
                    <a:pt x="632" y="633"/>
                    <a:pt x="958" y="633"/>
                  </a:cubicBezTo>
                  <a:cubicBezTo>
                    <a:pt x="1288" y="633"/>
                    <a:pt x="1588" y="528"/>
                    <a:pt x="1766" y="354"/>
                  </a:cubicBezTo>
                  <a:cubicBezTo>
                    <a:pt x="1916" y="206"/>
                    <a:pt x="1780" y="1"/>
                    <a:pt x="1621" y="1"/>
                  </a:cubicBezTo>
                  <a:cubicBezTo>
                    <a:pt x="1574" y="1"/>
                    <a:pt x="1524" y="20"/>
                    <a:pt x="1480" y="64"/>
                  </a:cubicBezTo>
                  <a:cubicBezTo>
                    <a:pt x="1404" y="136"/>
                    <a:pt x="1222" y="227"/>
                    <a:pt x="958" y="227"/>
                  </a:cubicBezTo>
                  <a:cubicBezTo>
                    <a:pt x="694" y="227"/>
                    <a:pt x="513" y="136"/>
                    <a:pt x="437" y="64"/>
                  </a:cubicBezTo>
                  <a:cubicBezTo>
                    <a:pt x="392" y="20"/>
                    <a:pt x="342" y="1"/>
                    <a:pt x="29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7153891" y="1513402"/>
              <a:ext cx="289546" cy="364974"/>
            </a:xfrm>
            <a:custGeom>
              <a:avLst/>
              <a:gdLst/>
              <a:ahLst/>
              <a:cxnLst/>
              <a:rect l="l" t="t" r="r" b="b"/>
              <a:pathLst>
                <a:path w="11044" h="13921" extrusionOk="0">
                  <a:moveTo>
                    <a:pt x="9069" y="409"/>
                  </a:moveTo>
                  <a:cubicBezTo>
                    <a:pt x="8964" y="1311"/>
                    <a:pt x="8200" y="1992"/>
                    <a:pt x="7291" y="1992"/>
                  </a:cubicBezTo>
                  <a:lnTo>
                    <a:pt x="3307" y="1992"/>
                  </a:lnTo>
                  <a:cubicBezTo>
                    <a:pt x="3036" y="1992"/>
                    <a:pt x="3036" y="2401"/>
                    <a:pt x="3307" y="2401"/>
                  </a:cubicBezTo>
                  <a:lnTo>
                    <a:pt x="7295" y="2401"/>
                  </a:lnTo>
                  <a:cubicBezTo>
                    <a:pt x="7690" y="2401"/>
                    <a:pt x="8077" y="2293"/>
                    <a:pt x="8417" y="2090"/>
                  </a:cubicBezTo>
                  <a:lnTo>
                    <a:pt x="8417" y="4415"/>
                  </a:lnTo>
                  <a:cubicBezTo>
                    <a:pt x="8417" y="4527"/>
                    <a:pt x="8508" y="4618"/>
                    <a:pt x="8624" y="4618"/>
                  </a:cubicBezTo>
                  <a:lnTo>
                    <a:pt x="8733" y="4618"/>
                  </a:lnTo>
                  <a:cubicBezTo>
                    <a:pt x="8943" y="4618"/>
                    <a:pt x="9102" y="4795"/>
                    <a:pt x="9080" y="5005"/>
                  </a:cubicBezTo>
                  <a:cubicBezTo>
                    <a:pt x="9062" y="5179"/>
                    <a:pt x="8896" y="5317"/>
                    <a:pt x="8700" y="5317"/>
                  </a:cubicBezTo>
                  <a:lnTo>
                    <a:pt x="8602" y="5317"/>
                  </a:lnTo>
                  <a:lnTo>
                    <a:pt x="8602" y="5302"/>
                  </a:lnTo>
                  <a:cubicBezTo>
                    <a:pt x="8602" y="5190"/>
                    <a:pt x="8512" y="5099"/>
                    <a:pt x="8399" y="5099"/>
                  </a:cubicBezTo>
                  <a:cubicBezTo>
                    <a:pt x="8287" y="5099"/>
                    <a:pt x="8197" y="5190"/>
                    <a:pt x="8197" y="5302"/>
                  </a:cubicBezTo>
                  <a:cubicBezTo>
                    <a:pt x="8175" y="6765"/>
                    <a:pt x="6983" y="7942"/>
                    <a:pt x="5520" y="7942"/>
                  </a:cubicBezTo>
                  <a:cubicBezTo>
                    <a:pt x="4053" y="7942"/>
                    <a:pt x="2862" y="6765"/>
                    <a:pt x="2844" y="5302"/>
                  </a:cubicBezTo>
                  <a:cubicBezTo>
                    <a:pt x="2844" y="5190"/>
                    <a:pt x="2753" y="5096"/>
                    <a:pt x="2641" y="5096"/>
                  </a:cubicBezTo>
                  <a:cubicBezTo>
                    <a:pt x="2529" y="5096"/>
                    <a:pt x="2438" y="5186"/>
                    <a:pt x="2438" y="5299"/>
                  </a:cubicBezTo>
                  <a:lnTo>
                    <a:pt x="2438" y="5317"/>
                  </a:lnTo>
                  <a:lnTo>
                    <a:pt x="2311" y="5317"/>
                  </a:lnTo>
                  <a:cubicBezTo>
                    <a:pt x="2101" y="5317"/>
                    <a:pt x="1938" y="5136"/>
                    <a:pt x="1960" y="4929"/>
                  </a:cubicBezTo>
                  <a:cubicBezTo>
                    <a:pt x="1978" y="4755"/>
                    <a:pt x="2145" y="4618"/>
                    <a:pt x="2340" y="4618"/>
                  </a:cubicBezTo>
                  <a:lnTo>
                    <a:pt x="2420" y="4618"/>
                  </a:lnTo>
                  <a:cubicBezTo>
                    <a:pt x="2532" y="4618"/>
                    <a:pt x="2623" y="4527"/>
                    <a:pt x="2623" y="4415"/>
                  </a:cubicBezTo>
                  <a:lnTo>
                    <a:pt x="2623" y="2198"/>
                  </a:lnTo>
                  <a:cubicBezTo>
                    <a:pt x="2626" y="1210"/>
                    <a:pt x="3427" y="409"/>
                    <a:pt x="4412" y="409"/>
                  </a:cubicBezTo>
                  <a:close/>
                  <a:moveTo>
                    <a:pt x="3767" y="8384"/>
                  </a:moveTo>
                  <a:lnTo>
                    <a:pt x="3767" y="8790"/>
                  </a:lnTo>
                  <a:cubicBezTo>
                    <a:pt x="3767" y="8981"/>
                    <a:pt x="3645" y="9154"/>
                    <a:pt x="3465" y="9220"/>
                  </a:cubicBezTo>
                  <a:lnTo>
                    <a:pt x="3465" y="9220"/>
                  </a:lnTo>
                  <a:lnTo>
                    <a:pt x="2989" y="8902"/>
                  </a:lnTo>
                  <a:cubicBezTo>
                    <a:pt x="2753" y="8746"/>
                    <a:pt x="2862" y="8384"/>
                    <a:pt x="3144" y="8384"/>
                  </a:cubicBezTo>
                  <a:close/>
                  <a:moveTo>
                    <a:pt x="7900" y="8381"/>
                  </a:moveTo>
                  <a:cubicBezTo>
                    <a:pt x="8178" y="8381"/>
                    <a:pt x="8291" y="8746"/>
                    <a:pt x="8055" y="8902"/>
                  </a:cubicBezTo>
                  <a:lnTo>
                    <a:pt x="7577" y="9221"/>
                  </a:lnTo>
                  <a:cubicBezTo>
                    <a:pt x="7396" y="9156"/>
                    <a:pt x="7277" y="8982"/>
                    <a:pt x="7277" y="8790"/>
                  </a:cubicBezTo>
                  <a:lnTo>
                    <a:pt x="7277" y="8381"/>
                  </a:lnTo>
                  <a:close/>
                  <a:moveTo>
                    <a:pt x="7958" y="7718"/>
                  </a:moveTo>
                  <a:cubicBezTo>
                    <a:pt x="8580" y="7718"/>
                    <a:pt x="9084" y="8221"/>
                    <a:pt x="9084" y="8844"/>
                  </a:cubicBezTo>
                  <a:cubicBezTo>
                    <a:pt x="9084" y="10118"/>
                    <a:pt x="8108" y="11182"/>
                    <a:pt x="6835" y="11289"/>
                  </a:cubicBezTo>
                  <a:lnTo>
                    <a:pt x="6835" y="11289"/>
                  </a:lnTo>
                  <a:lnTo>
                    <a:pt x="6835" y="11061"/>
                  </a:lnTo>
                  <a:cubicBezTo>
                    <a:pt x="6835" y="10925"/>
                    <a:pt x="6732" y="10857"/>
                    <a:pt x="6630" y="10857"/>
                  </a:cubicBezTo>
                  <a:cubicBezTo>
                    <a:pt x="6528" y="10857"/>
                    <a:pt x="6426" y="10925"/>
                    <a:pt x="6426" y="11061"/>
                  </a:cubicBezTo>
                  <a:lnTo>
                    <a:pt x="6426" y="11300"/>
                  </a:lnTo>
                  <a:lnTo>
                    <a:pt x="4618" y="11300"/>
                  </a:lnTo>
                  <a:lnTo>
                    <a:pt x="4618" y="11061"/>
                  </a:lnTo>
                  <a:cubicBezTo>
                    <a:pt x="4618" y="10925"/>
                    <a:pt x="4517" y="10857"/>
                    <a:pt x="4415" y="10857"/>
                  </a:cubicBezTo>
                  <a:cubicBezTo>
                    <a:pt x="4314" y="10857"/>
                    <a:pt x="4213" y="10925"/>
                    <a:pt x="4213" y="11061"/>
                  </a:cubicBezTo>
                  <a:lnTo>
                    <a:pt x="4213" y="11289"/>
                  </a:lnTo>
                  <a:cubicBezTo>
                    <a:pt x="2941" y="11180"/>
                    <a:pt x="1964" y="10119"/>
                    <a:pt x="1960" y="8844"/>
                  </a:cubicBezTo>
                  <a:cubicBezTo>
                    <a:pt x="1960" y="8225"/>
                    <a:pt x="2463" y="7721"/>
                    <a:pt x="3086" y="7718"/>
                  </a:cubicBezTo>
                  <a:lnTo>
                    <a:pt x="3611" y="7718"/>
                  </a:lnTo>
                  <a:cubicBezTo>
                    <a:pt x="3662" y="7758"/>
                    <a:pt x="3716" y="7798"/>
                    <a:pt x="3767" y="7834"/>
                  </a:cubicBezTo>
                  <a:lnTo>
                    <a:pt x="3767" y="7975"/>
                  </a:lnTo>
                  <a:lnTo>
                    <a:pt x="3144" y="7975"/>
                  </a:lnTo>
                  <a:cubicBezTo>
                    <a:pt x="2460" y="7975"/>
                    <a:pt x="2188" y="8866"/>
                    <a:pt x="2760" y="9243"/>
                  </a:cubicBezTo>
                  <a:lnTo>
                    <a:pt x="5042" y="10764"/>
                  </a:lnTo>
                  <a:cubicBezTo>
                    <a:pt x="5187" y="10862"/>
                    <a:pt x="5354" y="10910"/>
                    <a:pt x="5522" y="10910"/>
                  </a:cubicBezTo>
                  <a:cubicBezTo>
                    <a:pt x="5690" y="10910"/>
                    <a:pt x="5859" y="10862"/>
                    <a:pt x="6005" y="10764"/>
                  </a:cubicBezTo>
                  <a:lnTo>
                    <a:pt x="6523" y="10420"/>
                  </a:lnTo>
                  <a:cubicBezTo>
                    <a:pt x="6708" y="10294"/>
                    <a:pt x="6586" y="10041"/>
                    <a:pt x="6411" y="10041"/>
                  </a:cubicBezTo>
                  <a:cubicBezTo>
                    <a:pt x="6374" y="10041"/>
                    <a:pt x="6335" y="10052"/>
                    <a:pt x="6295" y="10079"/>
                  </a:cubicBezTo>
                  <a:lnTo>
                    <a:pt x="5777" y="10423"/>
                  </a:lnTo>
                  <a:cubicBezTo>
                    <a:pt x="5699" y="10476"/>
                    <a:pt x="5611" y="10502"/>
                    <a:pt x="5522" y="10502"/>
                  </a:cubicBezTo>
                  <a:cubicBezTo>
                    <a:pt x="5433" y="10502"/>
                    <a:pt x="5344" y="10476"/>
                    <a:pt x="5267" y="10423"/>
                  </a:cubicBezTo>
                  <a:lnTo>
                    <a:pt x="3843" y="9474"/>
                  </a:lnTo>
                  <a:cubicBezTo>
                    <a:pt x="4053" y="9308"/>
                    <a:pt x="4173" y="9058"/>
                    <a:pt x="4176" y="8790"/>
                  </a:cubicBezTo>
                  <a:lnTo>
                    <a:pt x="4176" y="8073"/>
                  </a:lnTo>
                  <a:cubicBezTo>
                    <a:pt x="4602" y="8279"/>
                    <a:pt x="5063" y="8382"/>
                    <a:pt x="5523" y="8382"/>
                  </a:cubicBezTo>
                  <a:cubicBezTo>
                    <a:pt x="5984" y="8382"/>
                    <a:pt x="6444" y="8279"/>
                    <a:pt x="6867" y="8073"/>
                  </a:cubicBezTo>
                  <a:lnTo>
                    <a:pt x="6867" y="8790"/>
                  </a:lnTo>
                  <a:cubicBezTo>
                    <a:pt x="6871" y="9054"/>
                    <a:pt x="6994" y="9308"/>
                    <a:pt x="7204" y="9471"/>
                  </a:cubicBezTo>
                  <a:lnTo>
                    <a:pt x="7070" y="9561"/>
                  </a:lnTo>
                  <a:cubicBezTo>
                    <a:pt x="6885" y="9684"/>
                    <a:pt x="7005" y="9936"/>
                    <a:pt x="7181" y="9936"/>
                  </a:cubicBezTo>
                  <a:cubicBezTo>
                    <a:pt x="7218" y="9936"/>
                    <a:pt x="7258" y="9925"/>
                    <a:pt x="7298" y="9898"/>
                  </a:cubicBezTo>
                  <a:lnTo>
                    <a:pt x="8283" y="9243"/>
                  </a:lnTo>
                  <a:cubicBezTo>
                    <a:pt x="8855" y="8863"/>
                    <a:pt x="8589" y="7975"/>
                    <a:pt x="7904" y="7975"/>
                  </a:cubicBezTo>
                  <a:cubicBezTo>
                    <a:pt x="7902" y="7975"/>
                    <a:pt x="7901" y="7975"/>
                    <a:pt x="7900" y="7975"/>
                  </a:cubicBezTo>
                  <a:lnTo>
                    <a:pt x="7277" y="7975"/>
                  </a:lnTo>
                  <a:lnTo>
                    <a:pt x="7277" y="7834"/>
                  </a:lnTo>
                  <a:cubicBezTo>
                    <a:pt x="7331" y="7794"/>
                    <a:pt x="7382" y="7758"/>
                    <a:pt x="7432" y="7718"/>
                  </a:cubicBezTo>
                  <a:close/>
                  <a:moveTo>
                    <a:pt x="4412" y="0"/>
                  </a:moveTo>
                  <a:cubicBezTo>
                    <a:pt x="3199" y="0"/>
                    <a:pt x="2217" y="985"/>
                    <a:pt x="2217" y="2198"/>
                  </a:cubicBezTo>
                  <a:lnTo>
                    <a:pt x="2217" y="4219"/>
                  </a:lnTo>
                  <a:cubicBezTo>
                    <a:pt x="1869" y="4274"/>
                    <a:pt x="1591" y="4549"/>
                    <a:pt x="1554" y="4889"/>
                  </a:cubicBezTo>
                  <a:cubicBezTo>
                    <a:pt x="1507" y="5335"/>
                    <a:pt x="1859" y="5726"/>
                    <a:pt x="2311" y="5726"/>
                  </a:cubicBezTo>
                  <a:lnTo>
                    <a:pt x="2467" y="5726"/>
                  </a:lnTo>
                  <a:cubicBezTo>
                    <a:pt x="2550" y="6313"/>
                    <a:pt x="2800" y="6860"/>
                    <a:pt x="3188" y="7309"/>
                  </a:cubicBezTo>
                  <a:lnTo>
                    <a:pt x="3086" y="7309"/>
                  </a:lnTo>
                  <a:cubicBezTo>
                    <a:pt x="2239" y="7309"/>
                    <a:pt x="1554" y="7997"/>
                    <a:pt x="1551" y="8841"/>
                  </a:cubicBezTo>
                  <a:cubicBezTo>
                    <a:pt x="1551" y="9148"/>
                    <a:pt x="1601" y="9453"/>
                    <a:pt x="1696" y="9742"/>
                  </a:cubicBezTo>
                  <a:lnTo>
                    <a:pt x="1102" y="9916"/>
                  </a:lnTo>
                  <a:cubicBezTo>
                    <a:pt x="450" y="10112"/>
                    <a:pt x="4" y="10709"/>
                    <a:pt x="1" y="11390"/>
                  </a:cubicBezTo>
                  <a:lnTo>
                    <a:pt x="1" y="13719"/>
                  </a:lnTo>
                  <a:cubicBezTo>
                    <a:pt x="1" y="13853"/>
                    <a:pt x="103" y="13920"/>
                    <a:pt x="205" y="13920"/>
                  </a:cubicBezTo>
                  <a:cubicBezTo>
                    <a:pt x="308" y="13920"/>
                    <a:pt x="410" y="13853"/>
                    <a:pt x="410" y="13719"/>
                  </a:cubicBezTo>
                  <a:lnTo>
                    <a:pt x="410" y="11390"/>
                  </a:lnTo>
                  <a:cubicBezTo>
                    <a:pt x="410" y="10890"/>
                    <a:pt x="739" y="10452"/>
                    <a:pt x="1217" y="10307"/>
                  </a:cubicBezTo>
                  <a:lnTo>
                    <a:pt x="1851" y="10123"/>
                  </a:lnTo>
                  <a:cubicBezTo>
                    <a:pt x="2304" y="11024"/>
                    <a:pt x="3202" y="11626"/>
                    <a:pt x="4213" y="11698"/>
                  </a:cubicBezTo>
                  <a:lnTo>
                    <a:pt x="4213" y="13719"/>
                  </a:lnTo>
                  <a:cubicBezTo>
                    <a:pt x="4213" y="13853"/>
                    <a:pt x="4314" y="13920"/>
                    <a:pt x="4415" y="13920"/>
                  </a:cubicBezTo>
                  <a:cubicBezTo>
                    <a:pt x="4517" y="13920"/>
                    <a:pt x="4618" y="13853"/>
                    <a:pt x="4618" y="13719"/>
                  </a:cubicBezTo>
                  <a:lnTo>
                    <a:pt x="4618" y="11705"/>
                  </a:lnTo>
                  <a:lnTo>
                    <a:pt x="6426" y="11705"/>
                  </a:lnTo>
                  <a:lnTo>
                    <a:pt x="6426" y="13719"/>
                  </a:lnTo>
                  <a:cubicBezTo>
                    <a:pt x="6426" y="13853"/>
                    <a:pt x="6528" y="13920"/>
                    <a:pt x="6630" y="13920"/>
                  </a:cubicBezTo>
                  <a:cubicBezTo>
                    <a:pt x="6732" y="13920"/>
                    <a:pt x="6835" y="13853"/>
                    <a:pt x="6835" y="13719"/>
                  </a:cubicBezTo>
                  <a:lnTo>
                    <a:pt x="6835" y="11698"/>
                  </a:lnTo>
                  <a:cubicBezTo>
                    <a:pt x="7842" y="11626"/>
                    <a:pt x="8736" y="11028"/>
                    <a:pt x="9193" y="10123"/>
                  </a:cubicBezTo>
                  <a:lnTo>
                    <a:pt x="9826" y="10311"/>
                  </a:lnTo>
                  <a:cubicBezTo>
                    <a:pt x="10304" y="10452"/>
                    <a:pt x="10634" y="10890"/>
                    <a:pt x="10634" y="11390"/>
                  </a:cubicBezTo>
                  <a:lnTo>
                    <a:pt x="10634" y="13719"/>
                  </a:lnTo>
                  <a:cubicBezTo>
                    <a:pt x="10634" y="13853"/>
                    <a:pt x="10736" y="13920"/>
                    <a:pt x="10839" y="13920"/>
                  </a:cubicBezTo>
                  <a:cubicBezTo>
                    <a:pt x="10941" y="13920"/>
                    <a:pt x="11043" y="13853"/>
                    <a:pt x="11043" y="13719"/>
                  </a:cubicBezTo>
                  <a:lnTo>
                    <a:pt x="11043" y="11390"/>
                  </a:lnTo>
                  <a:cubicBezTo>
                    <a:pt x="11040" y="10709"/>
                    <a:pt x="10591" y="10112"/>
                    <a:pt x="9942" y="9920"/>
                  </a:cubicBezTo>
                  <a:lnTo>
                    <a:pt x="9345" y="9742"/>
                  </a:lnTo>
                  <a:cubicBezTo>
                    <a:pt x="9442" y="9453"/>
                    <a:pt x="9490" y="9148"/>
                    <a:pt x="9490" y="8844"/>
                  </a:cubicBezTo>
                  <a:cubicBezTo>
                    <a:pt x="9490" y="7997"/>
                    <a:pt x="8805" y="7312"/>
                    <a:pt x="7958" y="7312"/>
                  </a:cubicBezTo>
                  <a:lnTo>
                    <a:pt x="7856" y="7312"/>
                  </a:lnTo>
                  <a:cubicBezTo>
                    <a:pt x="8244" y="6863"/>
                    <a:pt x="8494" y="6313"/>
                    <a:pt x="8577" y="5726"/>
                  </a:cubicBezTo>
                  <a:lnTo>
                    <a:pt x="8700" y="5726"/>
                  </a:lnTo>
                  <a:cubicBezTo>
                    <a:pt x="9106" y="5726"/>
                    <a:pt x="9450" y="5429"/>
                    <a:pt x="9486" y="5049"/>
                  </a:cubicBezTo>
                  <a:cubicBezTo>
                    <a:pt x="9529" y="4636"/>
                    <a:pt x="9236" y="4270"/>
                    <a:pt x="8827" y="4219"/>
                  </a:cubicBezTo>
                  <a:lnTo>
                    <a:pt x="8827" y="1778"/>
                  </a:lnTo>
                  <a:cubicBezTo>
                    <a:pt x="9250" y="1365"/>
                    <a:pt x="9490" y="797"/>
                    <a:pt x="9490" y="203"/>
                  </a:cubicBezTo>
                  <a:cubicBezTo>
                    <a:pt x="9490" y="91"/>
                    <a:pt x="9399" y="0"/>
                    <a:pt x="92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7250555" y="1609935"/>
              <a:ext cx="26585" cy="12951"/>
            </a:xfrm>
            <a:custGeom>
              <a:avLst/>
              <a:gdLst/>
              <a:ahLst/>
              <a:cxnLst/>
              <a:rect l="l" t="t" r="r" b="b"/>
              <a:pathLst>
                <a:path w="1014" h="494" extrusionOk="0">
                  <a:moveTo>
                    <a:pt x="734" y="0"/>
                  </a:moveTo>
                  <a:cubicBezTo>
                    <a:pt x="720" y="0"/>
                    <a:pt x="704" y="2"/>
                    <a:pt x="689" y="5"/>
                  </a:cubicBezTo>
                  <a:lnTo>
                    <a:pt x="247" y="88"/>
                  </a:lnTo>
                  <a:cubicBezTo>
                    <a:pt x="1" y="132"/>
                    <a:pt x="33" y="494"/>
                    <a:pt x="283" y="494"/>
                  </a:cubicBezTo>
                  <a:cubicBezTo>
                    <a:pt x="294" y="490"/>
                    <a:pt x="308" y="490"/>
                    <a:pt x="319" y="490"/>
                  </a:cubicBezTo>
                  <a:lnTo>
                    <a:pt x="765" y="407"/>
                  </a:lnTo>
                  <a:cubicBezTo>
                    <a:pt x="1013" y="359"/>
                    <a:pt x="964" y="0"/>
                    <a:pt x="7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7320084" y="1609935"/>
              <a:ext cx="26689" cy="12951"/>
            </a:xfrm>
            <a:custGeom>
              <a:avLst/>
              <a:gdLst/>
              <a:ahLst/>
              <a:cxnLst/>
              <a:rect l="l" t="t" r="r" b="b"/>
              <a:pathLst>
                <a:path w="1018" h="494" extrusionOk="0">
                  <a:moveTo>
                    <a:pt x="281" y="0"/>
                  </a:moveTo>
                  <a:cubicBezTo>
                    <a:pt x="53" y="0"/>
                    <a:pt x="1" y="359"/>
                    <a:pt x="253" y="407"/>
                  </a:cubicBezTo>
                  <a:lnTo>
                    <a:pt x="695" y="490"/>
                  </a:lnTo>
                  <a:cubicBezTo>
                    <a:pt x="706" y="490"/>
                    <a:pt x="720" y="490"/>
                    <a:pt x="735" y="494"/>
                  </a:cubicBezTo>
                  <a:cubicBezTo>
                    <a:pt x="981" y="494"/>
                    <a:pt x="1017" y="132"/>
                    <a:pt x="771" y="88"/>
                  </a:cubicBezTo>
                  <a:lnTo>
                    <a:pt x="326" y="5"/>
                  </a:lnTo>
                  <a:cubicBezTo>
                    <a:pt x="310" y="2"/>
                    <a:pt x="295" y="0"/>
                    <a:pt x="28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62"/>
          <p:cNvGrpSpPr/>
          <p:nvPr/>
        </p:nvGrpSpPr>
        <p:grpSpPr>
          <a:xfrm>
            <a:off x="8206556" y="1390938"/>
            <a:ext cx="512595" cy="775575"/>
            <a:chOff x="7161861" y="3356519"/>
            <a:chExt cx="273501" cy="365131"/>
          </a:xfrm>
        </p:grpSpPr>
        <p:sp>
          <p:nvSpPr>
            <p:cNvPr id="3758" name="Google Shape;3758;p62"/>
            <p:cNvSpPr/>
            <p:nvPr/>
          </p:nvSpPr>
          <p:spPr>
            <a:xfrm>
              <a:off x="7327189" y="3504726"/>
              <a:ext cx="68847" cy="125739"/>
            </a:xfrm>
            <a:custGeom>
              <a:avLst/>
              <a:gdLst/>
              <a:ahLst/>
              <a:cxnLst/>
              <a:rect l="l" t="t" r="r" b="b"/>
              <a:pathLst>
                <a:path w="2626" h="4796" extrusionOk="0">
                  <a:moveTo>
                    <a:pt x="0" y="1"/>
                  </a:moveTo>
                  <a:lnTo>
                    <a:pt x="0" y="4796"/>
                  </a:lnTo>
                  <a:lnTo>
                    <a:pt x="2626" y="4796"/>
                  </a:lnTo>
                  <a:cubicBezTo>
                    <a:pt x="2467" y="3626"/>
                    <a:pt x="1797" y="2746"/>
                    <a:pt x="1568" y="1692"/>
                  </a:cubicBezTo>
                  <a:cubicBezTo>
                    <a:pt x="1405" y="942"/>
                    <a:pt x="1525" y="1"/>
                    <a:pt x="15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7167183" y="3556191"/>
              <a:ext cx="262857" cy="160032"/>
            </a:xfrm>
            <a:custGeom>
              <a:avLst/>
              <a:gdLst/>
              <a:ahLst/>
              <a:cxnLst/>
              <a:rect l="l" t="t" r="r" b="b"/>
              <a:pathLst>
                <a:path w="10026" h="6104" extrusionOk="0">
                  <a:moveTo>
                    <a:pt x="3706" y="1"/>
                  </a:moveTo>
                  <a:lnTo>
                    <a:pt x="3706" y="1348"/>
                  </a:lnTo>
                  <a:cubicBezTo>
                    <a:pt x="3706" y="1714"/>
                    <a:pt x="3474" y="2043"/>
                    <a:pt x="3126" y="2170"/>
                  </a:cubicBezTo>
                  <a:lnTo>
                    <a:pt x="873" y="2963"/>
                  </a:lnTo>
                  <a:cubicBezTo>
                    <a:pt x="352" y="3148"/>
                    <a:pt x="1" y="3640"/>
                    <a:pt x="1" y="4194"/>
                  </a:cubicBezTo>
                  <a:lnTo>
                    <a:pt x="1" y="6103"/>
                  </a:lnTo>
                  <a:lnTo>
                    <a:pt x="10026" y="6103"/>
                  </a:lnTo>
                  <a:lnTo>
                    <a:pt x="10026" y="4194"/>
                  </a:lnTo>
                  <a:cubicBezTo>
                    <a:pt x="10026" y="3640"/>
                    <a:pt x="9678" y="3148"/>
                    <a:pt x="9153" y="2963"/>
                  </a:cubicBezTo>
                  <a:lnTo>
                    <a:pt x="6904" y="2170"/>
                  </a:lnTo>
                  <a:cubicBezTo>
                    <a:pt x="6556" y="2047"/>
                    <a:pt x="6321" y="1717"/>
                    <a:pt x="6321" y="1348"/>
                  </a:cubicBezTo>
                  <a:lnTo>
                    <a:pt x="6321"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7230053" y="3612978"/>
              <a:ext cx="199987" cy="103245"/>
            </a:xfrm>
            <a:custGeom>
              <a:avLst/>
              <a:gdLst/>
              <a:ahLst/>
              <a:cxnLst/>
              <a:rect l="l" t="t" r="r" b="b"/>
              <a:pathLst>
                <a:path w="7628" h="3938" extrusionOk="0">
                  <a:moveTo>
                    <a:pt x="4498" y="0"/>
                  </a:moveTo>
                  <a:cubicBezTo>
                    <a:pt x="4201" y="583"/>
                    <a:pt x="2999" y="2590"/>
                    <a:pt x="0" y="3937"/>
                  </a:cubicBezTo>
                  <a:lnTo>
                    <a:pt x="7628" y="3937"/>
                  </a:lnTo>
                  <a:lnTo>
                    <a:pt x="7628" y="2028"/>
                  </a:lnTo>
                  <a:cubicBezTo>
                    <a:pt x="7628" y="1474"/>
                    <a:pt x="7280" y="982"/>
                    <a:pt x="6755" y="797"/>
                  </a:cubicBezTo>
                  <a:lnTo>
                    <a:pt x="4506" y="0"/>
                  </a:lnTo>
                  <a:close/>
                </a:path>
              </a:pathLst>
            </a:custGeom>
            <a:solidFill>
              <a:srgbClr val="90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2"/>
            <p:cNvSpPr/>
            <p:nvPr/>
          </p:nvSpPr>
          <p:spPr>
            <a:xfrm>
              <a:off x="7167183" y="3612978"/>
              <a:ext cx="199987" cy="103245"/>
            </a:xfrm>
            <a:custGeom>
              <a:avLst/>
              <a:gdLst/>
              <a:ahLst/>
              <a:cxnLst/>
              <a:rect l="l" t="t" r="r" b="b"/>
              <a:pathLst>
                <a:path w="7628" h="3938" extrusionOk="0">
                  <a:moveTo>
                    <a:pt x="3123" y="0"/>
                  </a:moveTo>
                  <a:lnTo>
                    <a:pt x="873" y="797"/>
                  </a:lnTo>
                  <a:cubicBezTo>
                    <a:pt x="352" y="982"/>
                    <a:pt x="1" y="1474"/>
                    <a:pt x="1" y="2028"/>
                  </a:cubicBezTo>
                  <a:lnTo>
                    <a:pt x="1" y="3937"/>
                  </a:lnTo>
                  <a:lnTo>
                    <a:pt x="7628" y="3937"/>
                  </a:lnTo>
                  <a:cubicBezTo>
                    <a:pt x="4629" y="2590"/>
                    <a:pt x="3430" y="583"/>
                    <a:pt x="3130" y="0"/>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7264319" y="3556086"/>
              <a:ext cx="68585" cy="34345"/>
            </a:xfrm>
            <a:custGeom>
              <a:avLst/>
              <a:gdLst/>
              <a:ahLst/>
              <a:cxnLst/>
              <a:rect l="l" t="t" r="r" b="b"/>
              <a:pathLst>
                <a:path w="2616" h="1310" extrusionOk="0">
                  <a:moveTo>
                    <a:pt x="1" y="1"/>
                  </a:moveTo>
                  <a:lnTo>
                    <a:pt x="1" y="1040"/>
                  </a:lnTo>
                  <a:cubicBezTo>
                    <a:pt x="417" y="1220"/>
                    <a:pt x="862" y="1309"/>
                    <a:pt x="1307" y="1309"/>
                  </a:cubicBezTo>
                  <a:cubicBezTo>
                    <a:pt x="1752" y="1309"/>
                    <a:pt x="2197" y="1220"/>
                    <a:pt x="2616" y="1040"/>
                  </a:cubicBezTo>
                  <a:lnTo>
                    <a:pt x="2616"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2"/>
            <p:cNvSpPr/>
            <p:nvPr/>
          </p:nvSpPr>
          <p:spPr>
            <a:xfrm>
              <a:off x="7201476" y="3516210"/>
              <a:ext cx="45697" cy="45697"/>
            </a:xfrm>
            <a:custGeom>
              <a:avLst/>
              <a:gdLst/>
              <a:ahLst/>
              <a:cxnLst/>
              <a:rect l="l" t="t" r="r" b="b"/>
              <a:pathLst>
                <a:path w="1743" h="1743" extrusionOk="0">
                  <a:moveTo>
                    <a:pt x="873" y="1"/>
                  </a:moveTo>
                  <a:cubicBezTo>
                    <a:pt x="391" y="1"/>
                    <a:pt x="0" y="392"/>
                    <a:pt x="0" y="874"/>
                  </a:cubicBezTo>
                  <a:cubicBezTo>
                    <a:pt x="0" y="1352"/>
                    <a:pt x="391" y="1743"/>
                    <a:pt x="873" y="1743"/>
                  </a:cubicBezTo>
                  <a:cubicBezTo>
                    <a:pt x="1355" y="1743"/>
                    <a:pt x="1742" y="1352"/>
                    <a:pt x="1742" y="874"/>
                  </a:cubicBezTo>
                  <a:cubicBezTo>
                    <a:pt x="1742" y="392"/>
                    <a:pt x="1355" y="1"/>
                    <a:pt x="873"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2"/>
            <p:cNvSpPr/>
            <p:nvPr/>
          </p:nvSpPr>
          <p:spPr>
            <a:xfrm>
              <a:off x="7218543" y="3533303"/>
              <a:ext cx="11536" cy="11509"/>
            </a:xfrm>
            <a:custGeom>
              <a:avLst/>
              <a:gdLst/>
              <a:ahLst/>
              <a:cxnLst/>
              <a:rect l="l" t="t" r="r" b="b"/>
              <a:pathLst>
                <a:path w="440" h="439" extrusionOk="0">
                  <a:moveTo>
                    <a:pt x="222" y="1"/>
                  </a:moveTo>
                  <a:cubicBezTo>
                    <a:pt x="99" y="1"/>
                    <a:pt x="1" y="98"/>
                    <a:pt x="1" y="222"/>
                  </a:cubicBezTo>
                  <a:cubicBezTo>
                    <a:pt x="1" y="341"/>
                    <a:pt x="99" y="439"/>
                    <a:pt x="222" y="439"/>
                  </a:cubicBezTo>
                  <a:cubicBezTo>
                    <a:pt x="341" y="439"/>
                    <a:pt x="439" y="341"/>
                    <a:pt x="439" y="222"/>
                  </a:cubicBezTo>
                  <a:cubicBezTo>
                    <a:pt x="439" y="98"/>
                    <a:pt x="341" y="1"/>
                    <a:pt x="222"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7350076" y="3516210"/>
              <a:ext cx="45697" cy="45697"/>
            </a:xfrm>
            <a:custGeom>
              <a:avLst/>
              <a:gdLst/>
              <a:ahLst/>
              <a:cxnLst/>
              <a:rect l="l" t="t" r="r" b="b"/>
              <a:pathLst>
                <a:path w="1743" h="1743" extrusionOk="0">
                  <a:moveTo>
                    <a:pt x="873" y="1"/>
                  </a:moveTo>
                  <a:cubicBezTo>
                    <a:pt x="391" y="1"/>
                    <a:pt x="0" y="392"/>
                    <a:pt x="0" y="874"/>
                  </a:cubicBezTo>
                  <a:cubicBezTo>
                    <a:pt x="0" y="1352"/>
                    <a:pt x="391" y="1743"/>
                    <a:pt x="873" y="1743"/>
                  </a:cubicBezTo>
                  <a:cubicBezTo>
                    <a:pt x="1351" y="1743"/>
                    <a:pt x="1742" y="1352"/>
                    <a:pt x="1742" y="874"/>
                  </a:cubicBezTo>
                  <a:cubicBezTo>
                    <a:pt x="1742" y="392"/>
                    <a:pt x="1351" y="1"/>
                    <a:pt x="873"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2"/>
            <p:cNvSpPr/>
            <p:nvPr/>
          </p:nvSpPr>
          <p:spPr>
            <a:xfrm>
              <a:off x="7367144" y="3533303"/>
              <a:ext cx="11536" cy="11509"/>
            </a:xfrm>
            <a:custGeom>
              <a:avLst/>
              <a:gdLst/>
              <a:ahLst/>
              <a:cxnLst/>
              <a:rect l="l" t="t" r="r" b="b"/>
              <a:pathLst>
                <a:path w="440" h="439" extrusionOk="0">
                  <a:moveTo>
                    <a:pt x="222" y="1"/>
                  </a:moveTo>
                  <a:cubicBezTo>
                    <a:pt x="99" y="1"/>
                    <a:pt x="1" y="98"/>
                    <a:pt x="1" y="222"/>
                  </a:cubicBezTo>
                  <a:cubicBezTo>
                    <a:pt x="1" y="341"/>
                    <a:pt x="99" y="439"/>
                    <a:pt x="222" y="439"/>
                  </a:cubicBezTo>
                  <a:cubicBezTo>
                    <a:pt x="341" y="439"/>
                    <a:pt x="439" y="341"/>
                    <a:pt x="439" y="222"/>
                  </a:cubicBezTo>
                  <a:cubicBezTo>
                    <a:pt x="439" y="98"/>
                    <a:pt x="341" y="1"/>
                    <a:pt x="222"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2"/>
            <p:cNvSpPr/>
            <p:nvPr/>
          </p:nvSpPr>
          <p:spPr>
            <a:xfrm>
              <a:off x="7207270" y="3361920"/>
              <a:ext cx="182893" cy="134286"/>
            </a:xfrm>
            <a:custGeom>
              <a:avLst/>
              <a:gdLst/>
              <a:ahLst/>
              <a:cxnLst/>
              <a:rect l="l" t="t" r="r" b="b"/>
              <a:pathLst>
                <a:path w="6976" h="5122" extrusionOk="0">
                  <a:moveTo>
                    <a:pt x="3491" y="0"/>
                  </a:moveTo>
                  <a:cubicBezTo>
                    <a:pt x="3489" y="0"/>
                    <a:pt x="3486" y="0"/>
                    <a:pt x="3484" y="0"/>
                  </a:cubicBezTo>
                  <a:cubicBezTo>
                    <a:pt x="1561" y="0"/>
                    <a:pt x="0" y="1561"/>
                    <a:pt x="0" y="3485"/>
                  </a:cubicBezTo>
                  <a:lnTo>
                    <a:pt x="0" y="5122"/>
                  </a:lnTo>
                  <a:lnTo>
                    <a:pt x="6975" y="5122"/>
                  </a:lnTo>
                  <a:lnTo>
                    <a:pt x="6975" y="3485"/>
                  </a:lnTo>
                  <a:cubicBezTo>
                    <a:pt x="6975" y="1560"/>
                    <a:pt x="5414" y="0"/>
                    <a:pt x="349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2"/>
            <p:cNvSpPr/>
            <p:nvPr/>
          </p:nvSpPr>
          <p:spPr>
            <a:xfrm>
              <a:off x="7201554" y="3430190"/>
              <a:ext cx="194219" cy="143226"/>
            </a:xfrm>
            <a:custGeom>
              <a:avLst/>
              <a:gdLst/>
              <a:ahLst/>
              <a:cxnLst/>
              <a:rect l="l" t="t" r="r" b="b"/>
              <a:pathLst>
                <a:path w="7408" h="5463" extrusionOk="0">
                  <a:moveTo>
                    <a:pt x="3703" y="0"/>
                  </a:moveTo>
                  <a:cubicBezTo>
                    <a:pt x="3634" y="0"/>
                    <a:pt x="3564" y="33"/>
                    <a:pt x="3521" y="98"/>
                  </a:cubicBezTo>
                  <a:cubicBezTo>
                    <a:pt x="2710" y="1348"/>
                    <a:pt x="1638" y="1775"/>
                    <a:pt x="1142" y="1913"/>
                  </a:cubicBezTo>
                  <a:cubicBezTo>
                    <a:pt x="1051" y="1938"/>
                    <a:pt x="761" y="1974"/>
                    <a:pt x="761" y="1974"/>
                  </a:cubicBezTo>
                  <a:lnTo>
                    <a:pt x="544" y="1974"/>
                  </a:lnTo>
                  <a:cubicBezTo>
                    <a:pt x="243" y="1974"/>
                    <a:pt x="1" y="2217"/>
                    <a:pt x="1" y="2518"/>
                  </a:cubicBezTo>
                  <a:cubicBezTo>
                    <a:pt x="1" y="2818"/>
                    <a:pt x="243" y="3064"/>
                    <a:pt x="544" y="3064"/>
                  </a:cubicBezTo>
                  <a:lnTo>
                    <a:pt x="906" y="3064"/>
                  </a:lnTo>
                  <a:cubicBezTo>
                    <a:pt x="1120" y="4441"/>
                    <a:pt x="2308" y="5462"/>
                    <a:pt x="3702" y="5462"/>
                  </a:cubicBezTo>
                  <a:cubicBezTo>
                    <a:pt x="5100" y="5462"/>
                    <a:pt x="6288" y="4441"/>
                    <a:pt x="6498" y="3064"/>
                  </a:cubicBezTo>
                  <a:lnTo>
                    <a:pt x="6860" y="3064"/>
                  </a:lnTo>
                  <a:cubicBezTo>
                    <a:pt x="7161" y="3064"/>
                    <a:pt x="7407" y="2818"/>
                    <a:pt x="7407" y="2518"/>
                  </a:cubicBezTo>
                  <a:cubicBezTo>
                    <a:pt x="7407" y="2217"/>
                    <a:pt x="7161" y="1974"/>
                    <a:pt x="6860" y="1974"/>
                  </a:cubicBezTo>
                  <a:lnTo>
                    <a:pt x="6647" y="1974"/>
                  </a:lnTo>
                  <a:cubicBezTo>
                    <a:pt x="6647" y="1974"/>
                    <a:pt x="6353" y="1938"/>
                    <a:pt x="6263" y="1913"/>
                  </a:cubicBezTo>
                  <a:cubicBezTo>
                    <a:pt x="5770" y="1779"/>
                    <a:pt x="4698" y="1348"/>
                    <a:pt x="3883" y="98"/>
                  </a:cubicBezTo>
                  <a:cubicBezTo>
                    <a:pt x="3842" y="33"/>
                    <a:pt x="3773" y="0"/>
                    <a:pt x="3703" y="0"/>
                  </a:cubicBez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7200715" y="3430111"/>
              <a:ext cx="160871" cy="143226"/>
            </a:xfrm>
            <a:custGeom>
              <a:avLst/>
              <a:gdLst/>
              <a:ahLst/>
              <a:cxnLst/>
              <a:rect l="l" t="t" r="r" b="b"/>
              <a:pathLst>
                <a:path w="6136" h="5463" extrusionOk="0">
                  <a:moveTo>
                    <a:pt x="3736" y="1"/>
                  </a:moveTo>
                  <a:cubicBezTo>
                    <a:pt x="3666" y="1"/>
                    <a:pt x="3596" y="34"/>
                    <a:pt x="3553" y="101"/>
                  </a:cubicBezTo>
                  <a:cubicBezTo>
                    <a:pt x="2992" y="963"/>
                    <a:pt x="2307" y="1438"/>
                    <a:pt x="1775" y="1691"/>
                  </a:cubicBezTo>
                  <a:cubicBezTo>
                    <a:pt x="1583" y="1782"/>
                    <a:pt x="1380" y="1858"/>
                    <a:pt x="1174" y="1916"/>
                  </a:cubicBezTo>
                  <a:cubicBezTo>
                    <a:pt x="1083" y="1941"/>
                    <a:pt x="793" y="1977"/>
                    <a:pt x="793" y="1977"/>
                  </a:cubicBezTo>
                  <a:lnTo>
                    <a:pt x="605" y="1977"/>
                  </a:lnTo>
                  <a:cubicBezTo>
                    <a:pt x="322" y="1977"/>
                    <a:pt x="62" y="2180"/>
                    <a:pt x="33" y="2463"/>
                  </a:cubicBezTo>
                  <a:cubicBezTo>
                    <a:pt x="0" y="2786"/>
                    <a:pt x="250" y="3064"/>
                    <a:pt x="570" y="3064"/>
                  </a:cubicBezTo>
                  <a:cubicBezTo>
                    <a:pt x="572" y="3064"/>
                    <a:pt x="574" y="3064"/>
                    <a:pt x="576" y="3064"/>
                  </a:cubicBezTo>
                  <a:lnTo>
                    <a:pt x="938" y="3064"/>
                  </a:lnTo>
                  <a:cubicBezTo>
                    <a:pt x="1150" y="4463"/>
                    <a:pt x="2349" y="5463"/>
                    <a:pt x="3717" y="5463"/>
                  </a:cubicBezTo>
                  <a:cubicBezTo>
                    <a:pt x="3868" y="5463"/>
                    <a:pt x="4022" y="5450"/>
                    <a:pt x="4176" y="5425"/>
                  </a:cubicBezTo>
                  <a:cubicBezTo>
                    <a:pt x="2854" y="5222"/>
                    <a:pt x="1854" y="4121"/>
                    <a:pt x="1778" y="2789"/>
                  </a:cubicBezTo>
                  <a:cubicBezTo>
                    <a:pt x="1778" y="2760"/>
                    <a:pt x="1775" y="2731"/>
                    <a:pt x="1775" y="2705"/>
                  </a:cubicBezTo>
                  <a:cubicBezTo>
                    <a:pt x="1768" y="2528"/>
                    <a:pt x="1865" y="2365"/>
                    <a:pt x="2028" y="2292"/>
                  </a:cubicBezTo>
                  <a:cubicBezTo>
                    <a:pt x="2687" y="1977"/>
                    <a:pt x="3271" y="1521"/>
                    <a:pt x="3734" y="956"/>
                  </a:cubicBezTo>
                  <a:cubicBezTo>
                    <a:pt x="4201" y="1525"/>
                    <a:pt x="4792" y="1981"/>
                    <a:pt x="5454" y="2296"/>
                  </a:cubicBezTo>
                  <a:cubicBezTo>
                    <a:pt x="5549" y="2339"/>
                    <a:pt x="5638" y="2360"/>
                    <a:pt x="5720" y="2360"/>
                  </a:cubicBezTo>
                  <a:cubicBezTo>
                    <a:pt x="5964" y="2360"/>
                    <a:pt x="6135" y="2175"/>
                    <a:pt x="6135" y="1865"/>
                  </a:cubicBezTo>
                  <a:cubicBezTo>
                    <a:pt x="5592" y="1688"/>
                    <a:pt x="4650" y="1228"/>
                    <a:pt x="3919" y="101"/>
                  </a:cubicBezTo>
                  <a:cubicBezTo>
                    <a:pt x="3875" y="34"/>
                    <a:pt x="3806" y="1"/>
                    <a:pt x="3736"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7272866" y="3519067"/>
              <a:ext cx="51491" cy="22809"/>
            </a:xfrm>
            <a:custGeom>
              <a:avLst/>
              <a:gdLst/>
              <a:ahLst/>
              <a:cxnLst/>
              <a:rect l="l" t="t" r="r" b="b"/>
              <a:pathLst>
                <a:path w="1964" h="870" extrusionOk="0">
                  <a:moveTo>
                    <a:pt x="1" y="0"/>
                  </a:moveTo>
                  <a:cubicBezTo>
                    <a:pt x="1" y="482"/>
                    <a:pt x="442" y="870"/>
                    <a:pt x="982" y="870"/>
                  </a:cubicBezTo>
                  <a:cubicBezTo>
                    <a:pt x="1525" y="870"/>
                    <a:pt x="1964" y="482"/>
                    <a:pt x="19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7296042" y="3363545"/>
              <a:ext cx="94016" cy="101226"/>
            </a:xfrm>
            <a:custGeom>
              <a:avLst/>
              <a:gdLst/>
              <a:ahLst/>
              <a:cxnLst/>
              <a:rect l="l" t="t" r="r" b="b"/>
              <a:pathLst>
                <a:path w="3586" h="3861" extrusionOk="0">
                  <a:moveTo>
                    <a:pt x="732" y="0"/>
                  </a:moveTo>
                  <a:cubicBezTo>
                    <a:pt x="1" y="1853"/>
                    <a:pt x="1370" y="3861"/>
                    <a:pt x="3363" y="3861"/>
                  </a:cubicBezTo>
                  <a:cubicBezTo>
                    <a:pt x="3365" y="3861"/>
                    <a:pt x="3367" y="3861"/>
                    <a:pt x="3369" y="3861"/>
                  </a:cubicBezTo>
                  <a:cubicBezTo>
                    <a:pt x="3441" y="3861"/>
                    <a:pt x="3513" y="3857"/>
                    <a:pt x="3586" y="3850"/>
                  </a:cubicBezTo>
                  <a:lnTo>
                    <a:pt x="3586" y="3426"/>
                  </a:lnTo>
                  <a:cubicBezTo>
                    <a:pt x="3586" y="1742"/>
                    <a:pt x="2383" y="301"/>
                    <a:pt x="732" y="0"/>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2"/>
            <p:cNvSpPr/>
            <p:nvPr/>
          </p:nvSpPr>
          <p:spPr>
            <a:xfrm>
              <a:off x="7372938" y="3481550"/>
              <a:ext cx="2884" cy="2124"/>
            </a:xfrm>
            <a:custGeom>
              <a:avLst/>
              <a:gdLst/>
              <a:ahLst/>
              <a:cxnLst/>
              <a:rect l="l" t="t" r="r" b="b"/>
              <a:pathLst>
                <a:path w="110" h="81" extrusionOk="0">
                  <a:moveTo>
                    <a:pt x="1" y="1"/>
                  </a:moveTo>
                  <a:lnTo>
                    <a:pt x="1" y="81"/>
                  </a:lnTo>
                  <a:cubicBezTo>
                    <a:pt x="37" y="59"/>
                    <a:pt x="73" y="37"/>
                    <a:pt x="110" y="12"/>
                  </a:cubicBezTo>
                  <a:lnTo>
                    <a:pt x="1"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7258997" y="3482284"/>
              <a:ext cx="10671" cy="16412"/>
            </a:xfrm>
            <a:custGeom>
              <a:avLst/>
              <a:gdLst/>
              <a:ahLst/>
              <a:cxnLst/>
              <a:rect l="l" t="t" r="r" b="b"/>
              <a:pathLst>
                <a:path w="407" h="626" extrusionOk="0">
                  <a:moveTo>
                    <a:pt x="204" y="1"/>
                  </a:moveTo>
                  <a:cubicBezTo>
                    <a:pt x="102" y="1"/>
                    <a:pt x="1" y="69"/>
                    <a:pt x="1" y="205"/>
                  </a:cubicBezTo>
                  <a:lnTo>
                    <a:pt x="1" y="422"/>
                  </a:lnTo>
                  <a:cubicBezTo>
                    <a:pt x="1" y="558"/>
                    <a:pt x="102" y="626"/>
                    <a:pt x="204" y="626"/>
                  </a:cubicBezTo>
                  <a:cubicBezTo>
                    <a:pt x="305" y="626"/>
                    <a:pt x="406" y="558"/>
                    <a:pt x="406" y="422"/>
                  </a:cubicBezTo>
                  <a:lnTo>
                    <a:pt x="406" y="205"/>
                  </a:lnTo>
                  <a:cubicBezTo>
                    <a:pt x="406" y="69"/>
                    <a:pt x="305" y="1"/>
                    <a:pt x="20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7327556" y="3482284"/>
              <a:ext cx="10749" cy="16386"/>
            </a:xfrm>
            <a:custGeom>
              <a:avLst/>
              <a:gdLst/>
              <a:ahLst/>
              <a:cxnLst/>
              <a:rect l="l" t="t" r="r" b="b"/>
              <a:pathLst>
                <a:path w="410" h="625" extrusionOk="0">
                  <a:moveTo>
                    <a:pt x="205" y="1"/>
                  </a:moveTo>
                  <a:cubicBezTo>
                    <a:pt x="103" y="1"/>
                    <a:pt x="1" y="69"/>
                    <a:pt x="1" y="205"/>
                  </a:cubicBezTo>
                  <a:lnTo>
                    <a:pt x="1" y="422"/>
                  </a:lnTo>
                  <a:cubicBezTo>
                    <a:pt x="1" y="534"/>
                    <a:pt x="91" y="625"/>
                    <a:pt x="204" y="625"/>
                  </a:cubicBezTo>
                  <a:cubicBezTo>
                    <a:pt x="316" y="625"/>
                    <a:pt x="410" y="534"/>
                    <a:pt x="410" y="422"/>
                  </a:cubicBezTo>
                  <a:lnTo>
                    <a:pt x="410" y="205"/>
                  </a:lnTo>
                  <a:cubicBezTo>
                    <a:pt x="410" y="69"/>
                    <a:pt x="308" y="1"/>
                    <a:pt x="20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2"/>
            <p:cNvSpPr/>
            <p:nvPr/>
          </p:nvSpPr>
          <p:spPr>
            <a:xfrm>
              <a:off x="7161861" y="3356519"/>
              <a:ext cx="273501" cy="365131"/>
            </a:xfrm>
            <a:custGeom>
              <a:avLst/>
              <a:gdLst/>
              <a:ahLst/>
              <a:cxnLst/>
              <a:rect l="l" t="t" r="r" b="b"/>
              <a:pathLst>
                <a:path w="10432" h="13927" extrusionOk="0">
                  <a:moveTo>
                    <a:pt x="5221" y="409"/>
                  </a:moveTo>
                  <a:cubicBezTo>
                    <a:pt x="5225" y="409"/>
                    <a:pt x="5230" y="409"/>
                    <a:pt x="5234" y="409"/>
                  </a:cubicBezTo>
                  <a:cubicBezTo>
                    <a:pt x="7045" y="420"/>
                    <a:pt x="8501" y="1916"/>
                    <a:pt x="8501" y="3730"/>
                  </a:cubicBezTo>
                  <a:lnTo>
                    <a:pt x="8501" y="4578"/>
                  </a:lnTo>
                  <a:lnTo>
                    <a:pt x="8233" y="4578"/>
                  </a:lnTo>
                  <a:cubicBezTo>
                    <a:pt x="8095" y="4578"/>
                    <a:pt x="7961" y="4560"/>
                    <a:pt x="7831" y="4527"/>
                  </a:cubicBezTo>
                  <a:cubicBezTo>
                    <a:pt x="7386" y="4400"/>
                    <a:pt x="6292" y="3977"/>
                    <a:pt x="5499" y="2680"/>
                  </a:cubicBezTo>
                  <a:cubicBezTo>
                    <a:pt x="5448" y="2597"/>
                    <a:pt x="5419" y="2499"/>
                    <a:pt x="5419" y="2401"/>
                  </a:cubicBezTo>
                  <a:lnTo>
                    <a:pt x="5419" y="1956"/>
                  </a:lnTo>
                  <a:cubicBezTo>
                    <a:pt x="5423" y="1843"/>
                    <a:pt x="5336" y="1749"/>
                    <a:pt x="5223" y="1746"/>
                  </a:cubicBezTo>
                  <a:cubicBezTo>
                    <a:pt x="5221" y="1746"/>
                    <a:pt x="5219" y="1746"/>
                    <a:pt x="5217" y="1746"/>
                  </a:cubicBezTo>
                  <a:cubicBezTo>
                    <a:pt x="5104" y="1746"/>
                    <a:pt x="5013" y="1835"/>
                    <a:pt x="5013" y="1949"/>
                  </a:cubicBezTo>
                  <a:lnTo>
                    <a:pt x="5013" y="2401"/>
                  </a:lnTo>
                  <a:cubicBezTo>
                    <a:pt x="5013" y="2499"/>
                    <a:pt x="4984" y="2597"/>
                    <a:pt x="4934" y="2684"/>
                  </a:cubicBezTo>
                  <a:cubicBezTo>
                    <a:pt x="4140" y="3980"/>
                    <a:pt x="3047" y="4404"/>
                    <a:pt x="2601" y="4527"/>
                  </a:cubicBezTo>
                  <a:cubicBezTo>
                    <a:pt x="2471" y="4563"/>
                    <a:pt x="2337" y="4582"/>
                    <a:pt x="2203" y="4582"/>
                  </a:cubicBezTo>
                  <a:lnTo>
                    <a:pt x="2058" y="4582"/>
                  </a:lnTo>
                  <a:cubicBezTo>
                    <a:pt x="2015" y="4582"/>
                    <a:pt x="1975" y="4582"/>
                    <a:pt x="1935" y="4589"/>
                  </a:cubicBezTo>
                  <a:lnTo>
                    <a:pt x="1935" y="3694"/>
                  </a:lnTo>
                  <a:cubicBezTo>
                    <a:pt x="1935" y="1877"/>
                    <a:pt x="3409" y="409"/>
                    <a:pt x="5221" y="409"/>
                  </a:cubicBezTo>
                  <a:close/>
                  <a:moveTo>
                    <a:pt x="8128" y="6298"/>
                  </a:moveTo>
                  <a:cubicBezTo>
                    <a:pt x="8464" y="6338"/>
                    <a:pt x="8717" y="6623"/>
                    <a:pt x="8718" y="6963"/>
                  </a:cubicBezTo>
                  <a:lnTo>
                    <a:pt x="8718" y="6963"/>
                  </a:lnTo>
                  <a:cubicBezTo>
                    <a:pt x="8717" y="7369"/>
                    <a:pt x="8387" y="7630"/>
                    <a:pt x="8046" y="7630"/>
                  </a:cubicBezTo>
                  <a:cubicBezTo>
                    <a:pt x="7865" y="7630"/>
                    <a:pt x="7681" y="7556"/>
                    <a:pt x="7541" y="7392"/>
                  </a:cubicBezTo>
                  <a:cubicBezTo>
                    <a:pt x="7809" y="7073"/>
                    <a:pt x="8012" y="6700"/>
                    <a:pt x="8128" y="6298"/>
                  </a:cubicBezTo>
                  <a:close/>
                  <a:moveTo>
                    <a:pt x="2304" y="6302"/>
                  </a:moveTo>
                  <a:cubicBezTo>
                    <a:pt x="2420" y="6700"/>
                    <a:pt x="2623" y="7073"/>
                    <a:pt x="2891" y="7396"/>
                  </a:cubicBezTo>
                  <a:cubicBezTo>
                    <a:pt x="2764" y="7544"/>
                    <a:pt x="2579" y="7631"/>
                    <a:pt x="2384" y="7631"/>
                  </a:cubicBezTo>
                  <a:cubicBezTo>
                    <a:pt x="2029" y="7631"/>
                    <a:pt x="1736" y="7356"/>
                    <a:pt x="1714" y="7004"/>
                  </a:cubicBezTo>
                  <a:cubicBezTo>
                    <a:pt x="1692" y="6650"/>
                    <a:pt x="1953" y="6342"/>
                    <a:pt x="2304" y="6302"/>
                  </a:cubicBezTo>
                  <a:close/>
                  <a:moveTo>
                    <a:pt x="5212" y="3002"/>
                  </a:moveTo>
                  <a:cubicBezTo>
                    <a:pt x="6078" y="4339"/>
                    <a:pt x="7237" y="4788"/>
                    <a:pt x="7722" y="4922"/>
                  </a:cubicBezTo>
                  <a:cubicBezTo>
                    <a:pt x="7885" y="4965"/>
                    <a:pt x="8056" y="4987"/>
                    <a:pt x="8229" y="4987"/>
                  </a:cubicBezTo>
                  <a:lnTo>
                    <a:pt x="8374" y="4987"/>
                  </a:lnTo>
                  <a:cubicBezTo>
                    <a:pt x="8577" y="4987"/>
                    <a:pt x="8733" y="5165"/>
                    <a:pt x="8715" y="5364"/>
                  </a:cubicBezTo>
                  <a:cubicBezTo>
                    <a:pt x="8697" y="5538"/>
                    <a:pt x="8534" y="5672"/>
                    <a:pt x="8342" y="5672"/>
                  </a:cubicBezTo>
                  <a:lnTo>
                    <a:pt x="8240" y="5672"/>
                  </a:lnTo>
                  <a:cubicBezTo>
                    <a:pt x="8252" y="5528"/>
                    <a:pt x="8142" y="5451"/>
                    <a:pt x="8034" y="5451"/>
                  </a:cubicBezTo>
                  <a:cubicBezTo>
                    <a:pt x="7938" y="5451"/>
                    <a:pt x="7843" y="5511"/>
                    <a:pt x="7835" y="5639"/>
                  </a:cubicBezTo>
                  <a:cubicBezTo>
                    <a:pt x="7755" y="6646"/>
                    <a:pt x="7107" y="7519"/>
                    <a:pt x="6169" y="7885"/>
                  </a:cubicBezTo>
                  <a:cubicBezTo>
                    <a:pt x="5858" y="8005"/>
                    <a:pt x="5534" y="8064"/>
                    <a:pt x="5212" y="8064"/>
                  </a:cubicBezTo>
                  <a:cubicBezTo>
                    <a:pt x="4558" y="8064"/>
                    <a:pt x="3915" y="7821"/>
                    <a:pt x="3420" y="7359"/>
                  </a:cubicBezTo>
                  <a:lnTo>
                    <a:pt x="3420" y="7359"/>
                  </a:lnTo>
                  <a:lnTo>
                    <a:pt x="3423" y="7363"/>
                  </a:lnTo>
                  <a:cubicBezTo>
                    <a:pt x="2942" y="6914"/>
                    <a:pt x="2645" y="6298"/>
                    <a:pt x="2594" y="5639"/>
                  </a:cubicBezTo>
                  <a:cubicBezTo>
                    <a:pt x="2584" y="5511"/>
                    <a:pt x="2489" y="5451"/>
                    <a:pt x="2393" y="5451"/>
                  </a:cubicBezTo>
                  <a:cubicBezTo>
                    <a:pt x="2285" y="5451"/>
                    <a:pt x="2175" y="5528"/>
                    <a:pt x="2185" y="5672"/>
                  </a:cubicBezTo>
                  <a:lnTo>
                    <a:pt x="2087" y="5672"/>
                  </a:lnTo>
                  <a:cubicBezTo>
                    <a:pt x="1895" y="5672"/>
                    <a:pt x="1732" y="5534"/>
                    <a:pt x="1714" y="5364"/>
                  </a:cubicBezTo>
                  <a:cubicBezTo>
                    <a:pt x="1692" y="5165"/>
                    <a:pt x="1852" y="4987"/>
                    <a:pt x="2054" y="4987"/>
                  </a:cubicBezTo>
                  <a:lnTo>
                    <a:pt x="2199" y="4987"/>
                  </a:lnTo>
                  <a:cubicBezTo>
                    <a:pt x="2369" y="4987"/>
                    <a:pt x="2543" y="4965"/>
                    <a:pt x="2706" y="4922"/>
                  </a:cubicBezTo>
                  <a:cubicBezTo>
                    <a:pt x="3188" y="4784"/>
                    <a:pt x="4351" y="4339"/>
                    <a:pt x="5212" y="3002"/>
                  </a:cubicBezTo>
                  <a:close/>
                  <a:moveTo>
                    <a:pt x="7255" y="7685"/>
                  </a:moveTo>
                  <a:cubicBezTo>
                    <a:pt x="7418" y="7863"/>
                    <a:pt x="7635" y="7982"/>
                    <a:pt x="7871" y="8022"/>
                  </a:cubicBezTo>
                  <a:cubicBezTo>
                    <a:pt x="7950" y="8475"/>
                    <a:pt x="8099" y="8750"/>
                    <a:pt x="8251" y="9040"/>
                  </a:cubicBezTo>
                  <a:cubicBezTo>
                    <a:pt x="8400" y="9319"/>
                    <a:pt x="8552" y="9612"/>
                    <a:pt x="8671" y="10119"/>
                  </a:cubicBezTo>
                  <a:lnTo>
                    <a:pt x="7172" y="9590"/>
                  </a:lnTo>
                  <a:cubicBezTo>
                    <a:pt x="6907" y="9496"/>
                    <a:pt x="6726" y="9243"/>
                    <a:pt x="6726" y="8960"/>
                  </a:cubicBezTo>
                  <a:lnTo>
                    <a:pt x="6726" y="8073"/>
                  </a:lnTo>
                  <a:cubicBezTo>
                    <a:pt x="6915" y="7961"/>
                    <a:pt x="7092" y="7834"/>
                    <a:pt x="7255" y="7685"/>
                  </a:cubicBezTo>
                  <a:close/>
                  <a:moveTo>
                    <a:pt x="6321" y="8268"/>
                  </a:moveTo>
                  <a:lnTo>
                    <a:pt x="6321" y="8960"/>
                  </a:lnTo>
                  <a:cubicBezTo>
                    <a:pt x="6321" y="9333"/>
                    <a:pt x="6509" y="9677"/>
                    <a:pt x="6824" y="9873"/>
                  </a:cubicBezTo>
                  <a:cubicBezTo>
                    <a:pt x="6632" y="10199"/>
                    <a:pt x="6125" y="10945"/>
                    <a:pt x="5126" y="11756"/>
                  </a:cubicBezTo>
                  <a:lnTo>
                    <a:pt x="5122" y="11756"/>
                  </a:lnTo>
                  <a:cubicBezTo>
                    <a:pt x="4883" y="11535"/>
                    <a:pt x="4655" y="11303"/>
                    <a:pt x="4437" y="11061"/>
                  </a:cubicBezTo>
                  <a:cubicBezTo>
                    <a:pt x="4115" y="10699"/>
                    <a:pt x="3836" y="10300"/>
                    <a:pt x="3601" y="9876"/>
                  </a:cubicBezTo>
                  <a:cubicBezTo>
                    <a:pt x="3920" y="9681"/>
                    <a:pt x="4111" y="9333"/>
                    <a:pt x="4111" y="8960"/>
                  </a:cubicBezTo>
                  <a:lnTo>
                    <a:pt x="4111" y="8268"/>
                  </a:lnTo>
                  <a:cubicBezTo>
                    <a:pt x="4466" y="8406"/>
                    <a:pt x="4841" y="8475"/>
                    <a:pt x="5216" y="8475"/>
                  </a:cubicBezTo>
                  <a:cubicBezTo>
                    <a:pt x="5591" y="8475"/>
                    <a:pt x="5966" y="8406"/>
                    <a:pt x="6321" y="8268"/>
                  </a:cubicBezTo>
                  <a:close/>
                  <a:moveTo>
                    <a:pt x="5216" y="0"/>
                  </a:moveTo>
                  <a:cubicBezTo>
                    <a:pt x="3177" y="0"/>
                    <a:pt x="1526" y="1655"/>
                    <a:pt x="1526" y="3691"/>
                  </a:cubicBezTo>
                  <a:lnTo>
                    <a:pt x="1526" y="4799"/>
                  </a:lnTo>
                  <a:cubicBezTo>
                    <a:pt x="1518" y="4806"/>
                    <a:pt x="1507" y="4817"/>
                    <a:pt x="1500" y="4824"/>
                  </a:cubicBezTo>
                  <a:cubicBezTo>
                    <a:pt x="1131" y="5230"/>
                    <a:pt x="1312" y="5878"/>
                    <a:pt x="1837" y="6037"/>
                  </a:cubicBezTo>
                  <a:cubicBezTo>
                    <a:pt x="1272" y="6371"/>
                    <a:pt x="1134" y="7131"/>
                    <a:pt x="1547" y="7638"/>
                  </a:cubicBezTo>
                  <a:cubicBezTo>
                    <a:pt x="1763" y="7902"/>
                    <a:pt x="2073" y="8036"/>
                    <a:pt x="2384" y="8036"/>
                  </a:cubicBezTo>
                  <a:cubicBezTo>
                    <a:pt x="2674" y="8036"/>
                    <a:pt x="2964" y="7920"/>
                    <a:pt x="3177" y="7685"/>
                  </a:cubicBezTo>
                  <a:cubicBezTo>
                    <a:pt x="3340" y="7834"/>
                    <a:pt x="3518" y="7964"/>
                    <a:pt x="3706" y="8073"/>
                  </a:cubicBezTo>
                  <a:lnTo>
                    <a:pt x="3706" y="8960"/>
                  </a:lnTo>
                  <a:cubicBezTo>
                    <a:pt x="3706" y="9243"/>
                    <a:pt x="3528" y="9496"/>
                    <a:pt x="3260" y="9590"/>
                  </a:cubicBezTo>
                  <a:lnTo>
                    <a:pt x="1011" y="10387"/>
                  </a:lnTo>
                  <a:cubicBezTo>
                    <a:pt x="406" y="10601"/>
                    <a:pt x="1" y="11169"/>
                    <a:pt x="1" y="11810"/>
                  </a:cubicBezTo>
                  <a:lnTo>
                    <a:pt x="1" y="13719"/>
                  </a:lnTo>
                  <a:cubicBezTo>
                    <a:pt x="1" y="13855"/>
                    <a:pt x="103" y="13923"/>
                    <a:pt x="205" y="13923"/>
                  </a:cubicBezTo>
                  <a:cubicBezTo>
                    <a:pt x="308" y="13923"/>
                    <a:pt x="410" y="13855"/>
                    <a:pt x="410" y="13719"/>
                  </a:cubicBezTo>
                  <a:lnTo>
                    <a:pt x="410" y="11810"/>
                  </a:lnTo>
                  <a:cubicBezTo>
                    <a:pt x="410" y="11343"/>
                    <a:pt x="703" y="10927"/>
                    <a:pt x="1145" y="10771"/>
                  </a:cubicBezTo>
                  <a:lnTo>
                    <a:pt x="1732" y="10561"/>
                  </a:lnTo>
                  <a:cubicBezTo>
                    <a:pt x="1844" y="11195"/>
                    <a:pt x="1964" y="11850"/>
                    <a:pt x="2094" y="12455"/>
                  </a:cubicBezTo>
                  <a:cubicBezTo>
                    <a:pt x="2120" y="12566"/>
                    <a:pt x="2205" y="12615"/>
                    <a:pt x="2291" y="12615"/>
                  </a:cubicBezTo>
                  <a:cubicBezTo>
                    <a:pt x="2409" y="12615"/>
                    <a:pt x="2528" y="12522"/>
                    <a:pt x="2493" y="12368"/>
                  </a:cubicBezTo>
                  <a:cubicBezTo>
                    <a:pt x="2359" y="11749"/>
                    <a:pt x="2235" y="11072"/>
                    <a:pt x="2123" y="10423"/>
                  </a:cubicBezTo>
                  <a:lnTo>
                    <a:pt x="2431" y="10315"/>
                  </a:lnTo>
                  <a:cubicBezTo>
                    <a:pt x="2819" y="11579"/>
                    <a:pt x="3304" y="12962"/>
                    <a:pt x="3963" y="13842"/>
                  </a:cubicBezTo>
                  <a:cubicBezTo>
                    <a:pt x="4008" y="13902"/>
                    <a:pt x="4065" y="13927"/>
                    <a:pt x="4120" y="13927"/>
                  </a:cubicBezTo>
                  <a:cubicBezTo>
                    <a:pt x="4268" y="13927"/>
                    <a:pt x="4407" y="13754"/>
                    <a:pt x="4289" y="13596"/>
                  </a:cubicBezTo>
                  <a:cubicBezTo>
                    <a:pt x="3594" y="12669"/>
                    <a:pt x="3065" y="10999"/>
                    <a:pt x="2815" y="10177"/>
                  </a:cubicBezTo>
                  <a:lnTo>
                    <a:pt x="3221" y="10036"/>
                  </a:lnTo>
                  <a:cubicBezTo>
                    <a:pt x="3470" y="10496"/>
                    <a:pt x="3771" y="10923"/>
                    <a:pt x="4115" y="11311"/>
                  </a:cubicBezTo>
                  <a:cubicBezTo>
                    <a:pt x="4760" y="12053"/>
                    <a:pt x="5911" y="13103"/>
                    <a:pt x="7748" y="13904"/>
                  </a:cubicBezTo>
                  <a:cubicBezTo>
                    <a:pt x="7780" y="13918"/>
                    <a:pt x="7810" y="13924"/>
                    <a:pt x="7838" y="13924"/>
                  </a:cubicBezTo>
                  <a:cubicBezTo>
                    <a:pt x="8032" y="13924"/>
                    <a:pt x="8129" y="13626"/>
                    <a:pt x="7911" y="13531"/>
                  </a:cubicBezTo>
                  <a:cubicBezTo>
                    <a:pt x="7020" y="13147"/>
                    <a:pt x="6187" y="12640"/>
                    <a:pt x="5433" y="12024"/>
                  </a:cubicBezTo>
                  <a:cubicBezTo>
                    <a:pt x="6491" y="11159"/>
                    <a:pt x="7012" y="10365"/>
                    <a:pt x="7201" y="10032"/>
                  </a:cubicBezTo>
                  <a:lnTo>
                    <a:pt x="7610" y="10177"/>
                  </a:lnTo>
                  <a:cubicBezTo>
                    <a:pt x="7411" y="10840"/>
                    <a:pt x="7165" y="11488"/>
                    <a:pt x="6875" y="12118"/>
                  </a:cubicBezTo>
                  <a:cubicBezTo>
                    <a:pt x="6799" y="12280"/>
                    <a:pt x="6932" y="12409"/>
                    <a:pt x="7065" y="12409"/>
                  </a:cubicBezTo>
                  <a:cubicBezTo>
                    <a:pt x="7135" y="12409"/>
                    <a:pt x="7204" y="12373"/>
                    <a:pt x="7244" y="12289"/>
                  </a:cubicBezTo>
                  <a:cubicBezTo>
                    <a:pt x="7541" y="11651"/>
                    <a:pt x="7791" y="10988"/>
                    <a:pt x="7998" y="10315"/>
                  </a:cubicBezTo>
                  <a:lnTo>
                    <a:pt x="9287" y="10771"/>
                  </a:lnTo>
                  <a:cubicBezTo>
                    <a:pt x="9729" y="10927"/>
                    <a:pt x="10022" y="11343"/>
                    <a:pt x="10022" y="11810"/>
                  </a:cubicBezTo>
                  <a:lnTo>
                    <a:pt x="10022" y="13719"/>
                  </a:lnTo>
                  <a:cubicBezTo>
                    <a:pt x="10022" y="13855"/>
                    <a:pt x="10124" y="13923"/>
                    <a:pt x="10227" y="13923"/>
                  </a:cubicBezTo>
                  <a:cubicBezTo>
                    <a:pt x="10329" y="13923"/>
                    <a:pt x="10431" y="13855"/>
                    <a:pt x="10431" y="13719"/>
                  </a:cubicBezTo>
                  <a:lnTo>
                    <a:pt x="10431" y="11810"/>
                  </a:lnTo>
                  <a:cubicBezTo>
                    <a:pt x="10431" y="11169"/>
                    <a:pt x="10029" y="10601"/>
                    <a:pt x="9425" y="10387"/>
                  </a:cubicBezTo>
                  <a:lnTo>
                    <a:pt x="9120" y="10278"/>
                  </a:lnTo>
                  <a:cubicBezTo>
                    <a:pt x="9033" y="9775"/>
                    <a:pt x="8863" y="9290"/>
                    <a:pt x="8610" y="8848"/>
                  </a:cubicBezTo>
                  <a:cubicBezTo>
                    <a:pt x="8476" y="8591"/>
                    <a:pt x="8356" y="8366"/>
                    <a:pt x="8287" y="8011"/>
                  </a:cubicBezTo>
                  <a:cubicBezTo>
                    <a:pt x="8715" y="7913"/>
                    <a:pt x="9044" y="7566"/>
                    <a:pt x="9113" y="7128"/>
                  </a:cubicBezTo>
                  <a:cubicBezTo>
                    <a:pt x="9182" y="6693"/>
                    <a:pt x="8975" y="6258"/>
                    <a:pt x="8595" y="6034"/>
                  </a:cubicBezTo>
                  <a:cubicBezTo>
                    <a:pt x="9120" y="5878"/>
                    <a:pt x="9301" y="5230"/>
                    <a:pt x="8932" y="4824"/>
                  </a:cubicBezTo>
                  <a:cubicBezTo>
                    <a:pt x="8925" y="4817"/>
                    <a:pt x="8917" y="4806"/>
                    <a:pt x="8907" y="4799"/>
                  </a:cubicBezTo>
                  <a:lnTo>
                    <a:pt x="8907" y="3691"/>
                  </a:lnTo>
                  <a:cubicBezTo>
                    <a:pt x="8907" y="1655"/>
                    <a:pt x="7255" y="0"/>
                    <a:pt x="521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2"/>
            <p:cNvSpPr/>
            <p:nvPr/>
          </p:nvSpPr>
          <p:spPr>
            <a:xfrm>
              <a:off x="7221401" y="3699391"/>
              <a:ext cx="16255" cy="22180"/>
            </a:xfrm>
            <a:custGeom>
              <a:avLst/>
              <a:gdLst/>
              <a:ahLst/>
              <a:cxnLst/>
              <a:rect l="l" t="t" r="r" b="b"/>
              <a:pathLst>
                <a:path w="620" h="846" extrusionOk="0">
                  <a:moveTo>
                    <a:pt x="248" y="0"/>
                  </a:moveTo>
                  <a:cubicBezTo>
                    <a:pt x="125" y="0"/>
                    <a:pt x="0" y="104"/>
                    <a:pt x="44" y="261"/>
                  </a:cubicBezTo>
                  <a:cubicBezTo>
                    <a:pt x="91" y="424"/>
                    <a:pt x="135" y="572"/>
                    <a:pt x="182" y="706"/>
                  </a:cubicBezTo>
                  <a:cubicBezTo>
                    <a:pt x="215" y="804"/>
                    <a:pt x="291" y="846"/>
                    <a:pt x="368" y="846"/>
                  </a:cubicBezTo>
                  <a:cubicBezTo>
                    <a:pt x="493" y="846"/>
                    <a:pt x="619" y="735"/>
                    <a:pt x="566" y="576"/>
                  </a:cubicBezTo>
                  <a:cubicBezTo>
                    <a:pt x="526" y="449"/>
                    <a:pt x="482" y="308"/>
                    <a:pt x="439" y="149"/>
                  </a:cubicBezTo>
                  <a:cubicBezTo>
                    <a:pt x="409" y="45"/>
                    <a:pt x="329" y="0"/>
                    <a:pt x="24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2"/>
            <p:cNvSpPr/>
            <p:nvPr/>
          </p:nvSpPr>
          <p:spPr>
            <a:xfrm>
              <a:off x="7267544" y="3513640"/>
              <a:ext cx="62135" cy="33663"/>
            </a:xfrm>
            <a:custGeom>
              <a:avLst/>
              <a:gdLst/>
              <a:ahLst/>
              <a:cxnLst/>
              <a:rect l="l" t="t" r="r" b="b"/>
              <a:pathLst>
                <a:path w="2370" h="1284" extrusionOk="0">
                  <a:moveTo>
                    <a:pt x="1928" y="410"/>
                  </a:moveTo>
                  <a:cubicBezTo>
                    <a:pt x="1826" y="678"/>
                    <a:pt x="1533" y="874"/>
                    <a:pt x="1185" y="874"/>
                  </a:cubicBezTo>
                  <a:cubicBezTo>
                    <a:pt x="841" y="874"/>
                    <a:pt x="548" y="678"/>
                    <a:pt x="446" y="410"/>
                  </a:cubicBezTo>
                  <a:close/>
                  <a:moveTo>
                    <a:pt x="204" y="1"/>
                  </a:moveTo>
                  <a:cubicBezTo>
                    <a:pt x="91" y="1"/>
                    <a:pt x="1" y="95"/>
                    <a:pt x="1" y="207"/>
                  </a:cubicBezTo>
                  <a:cubicBezTo>
                    <a:pt x="1" y="798"/>
                    <a:pt x="533" y="1283"/>
                    <a:pt x="1185" y="1283"/>
                  </a:cubicBezTo>
                  <a:cubicBezTo>
                    <a:pt x="1841" y="1283"/>
                    <a:pt x="2369" y="798"/>
                    <a:pt x="2369" y="207"/>
                  </a:cubicBezTo>
                  <a:cubicBezTo>
                    <a:pt x="2369" y="95"/>
                    <a:pt x="2279" y="1"/>
                    <a:pt x="21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62"/>
          <p:cNvGrpSpPr/>
          <p:nvPr/>
        </p:nvGrpSpPr>
        <p:grpSpPr>
          <a:xfrm>
            <a:off x="7525053" y="1390943"/>
            <a:ext cx="595581" cy="775575"/>
            <a:chOff x="7161573" y="2894750"/>
            <a:chExt cx="273868" cy="365131"/>
          </a:xfrm>
        </p:grpSpPr>
        <p:sp>
          <p:nvSpPr>
            <p:cNvPr id="3779" name="Google Shape;3779;p62"/>
            <p:cNvSpPr/>
            <p:nvPr/>
          </p:nvSpPr>
          <p:spPr>
            <a:xfrm>
              <a:off x="7167104" y="3145520"/>
              <a:ext cx="262830" cy="109039"/>
            </a:xfrm>
            <a:custGeom>
              <a:avLst/>
              <a:gdLst/>
              <a:ahLst/>
              <a:cxnLst/>
              <a:rect l="l" t="t" r="r" b="b"/>
              <a:pathLst>
                <a:path w="10025" h="4159" extrusionOk="0">
                  <a:moveTo>
                    <a:pt x="3122" y="1"/>
                  </a:moveTo>
                  <a:lnTo>
                    <a:pt x="873" y="797"/>
                  </a:lnTo>
                  <a:cubicBezTo>
                    <a:pt x="348" y="978"/>
                    <a:pt x="0" y="1475"/>
                    <a:pt x="0" y="2029"/>
                  </a:cubicBezTo>
                  <a:lnTo>
                    <a:pt x="0" y="4158"/>
                  </a:lnTo>
                  <a:lnTo>
                    <a:pt x="10025" y="4158"/>
                  </a:lnTo>
                  <a:lnTo>
                    <a:pt x="10025" y="2029"/>
                  </a:lnTo>
                  <a:cubicBezTo>
                    <a:pt x="10025" y="1475"/>
                    <a:pt x="9674" y="978"/>
                    <a:pt x="9152" y="797"/>
                  </a:cubicBezTo>
                  <a:lnTo>
                    <a:pt x="69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7201371" y="2940237"/>
              <a:ext cx="194298" cy="291434"/>
            </a:xfrm>
            <a:custGeom>
              <a:avLst/>
              <a:gdLst/>
              <a:ahLst/>
              <a:cxnLst/>
              <a:rect l="l" t="t" r="r" b="b"/>
              <a:pathLst>
                <a:path w="7411" h="11116" extrusionOk="0">
                  <a:moveTo>
                    <a:pt x="3705" y="0"/>
                  </a:moveTo>
                  <a:cubicBezTo>
                    <a:pt x="2398" y="0"/>
                    <a:pt x="1091" y="3054"/>
                    <a:pt x="1091" y="5451"/>
                  </a:cubicBezTo>
                  <a:lnTo>
                    <a:pt x="1091" y="6309"/>
                  </a:lnTo>
                  <a:cubicBezTo>
                    <a:pt x="1087" y="6722"/>
                    <a:pt x="891" y="7110"/>
                    <a:pt x="562" y="7356"/>
                  </a:cubicBezTo>
                  <a:cubicBezTo>
                    <a:pt x="207" y="7624"/>
                    <a:pt x="0" y="7943"/>
                    <a:pt x="0" y="8280"/>
                  </a:cubicBezTo>
                  <a:cubicBezTo>
                    <a:pt x="0" y="9243"/>
                    <a:pt x="935" y="11115"/>
                    <a:pt x="3705" y="11115"/>
                  </a:cubicBezTo>
                  <a:cubicBezTo>
                    <a:pt x="6472" y="11115"/>
                    <a:pt x="7410" y="9243"/>
                    <a:pt x="7410" y="8280"/>
                  </a:cubicBezTo>
                  <a:cubicBezTo>
                    <a:pt x="7410" y="7943"/>
                    <a:pt x="7204" y="7624"/>
                    <a:pt x="6849" y="7356"/>
                  </a:cubicBezTo>
                  <a:cubicBezTo>
                    <a:pt x="6516" y="7110"/>
                    <a:pt x="6320" y="6722"/>
                    <a:pt x="6320" y="6309"/>
                  </a:cubicBezTo>
                  <a:lnTo>
                    <a:pt x="6320" y="5451"/>
                  </a:lnTo>
                  <a:cubicBezTo>
                    <a:pt x="6320" y="3050"/>
                    <a:pt x="5013" y="0"/>
                    <a:pt x="370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7224154" y="3020096"/>
              <a:ext cx="148627" cy="125844"/>
            </a:xfrm>
            <a:custGeom>
              <a:avLst/>
              <a:gdLst/>
              <a:ahLst/>
              <a:cxnLst/>
              <a:rect l="l" t="t" r="r" b="b"/>
              <a:pathLst>
                <a:path w="5669" h="4800" extrusionOk="0">
                  <a:moveTo>
                    <a:pt x="2836" y="0"/>
                  </a:moveTo>
                  <a:cubicBezTo>
                    <a:pt x="1272" y="0"/>
                    <a:pt x="1" y="1076"/>
                    <a:pt x="1" y="2402"/>
                  </a:cubicBezTo>
                  <a:cubicBezTo>
                    <a:pt x="1" y="3723"/>
                    <a:pt x="1272" y="4799"/>
                    <a:pt x="2836" y="4799"/>
                  </a:cubicBezTo>
                  <a:cubicBezTo>
                    <a:pt x="4397" y="4799"/>
                    <a:pt x="5669" y="3723"/>
                    <a:pt x="5669" y="2402"/>
                  </a:cubicBezTo>
                  <a:cubicBezTo>
                    <a:pt x="5669" y="1076"/>
                    <a:pt x="4397" y="0"/>
                    <a:pt x="28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7224154" y="2974504"/>
              <a:ext cx="148627" cy="142833"/>
            </a:xfrm>
            <a:custGeom>
              <a:avLst/>
              <a:gdLst/>
              <a:ahLst/>
              <a:cxnLst/>
              <a:rect l="l" t="t" r="r" b="b"/>
              <a:pathLst>
                <a:path w="5669" h="5448" extrusionOk="0">
                  <a:moveTo>
                    <a:pt x="1" y="1"/>
                  </a:moveTo>
                  <a:lnTo>
                    <a:pt x="1" y="2616"/>
                  </a:lnTo>
                  <a:cubicBezTo>
                    <a:pt x="1" y="4180"/>
                    <a:pt x="1272" y="5448"/>
                    <a:pt x="2836" y="5448"/>
                  </a:cubicBezTo>
                  <a:cubicBezTo>
                    <a:pt x="4401" y="5448"/>
                    <a:pt x="5669" y="4180"/>
                    <a:pt x="5669" y="2616"/>
                  </a:cubicBezTo>
                  <a:lnTo>
                    <a:pt x="5669" y="1"/>
                  </a:ln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7223918" y="2974504"/>
              <a:ext cx="148863" cy="142885"/>
            </a:xfrm>
            <a:custGeom>
              <a:avLst/>
              <a:gdLst/>
              <a:ahLst/>
              <a:cxnLst/>
              <a:rect l="l" t="t" r="r" b="b"/>
              <a:pathLst>
                <a:path w="5678" h="5450" extrusionOk="0">
                  <a:moveTo>
                    <a:pt x="13" y="1"/>
                  </a:moveTo>
                  <a:lnTo>
                    <a:pt x="13" y="2616"/>
                  </a:lnTo>
                  <a:cubicBezTo>
                    <a:pt x="0" y="4201"/>
                    <a:pt x="1291" y="5450"/>
                    <a:pt x="2819" y="5450"/>
                  </a:cubicBezTo>
                  <a:cubicBezTo>
                    <a:pt x="2971" y="5450"/>
                    <a:pt x="3125" y="5437"/>
                    <a:pt x="3280" y="5412"/>
                  </a:cubicBezTo>
                  <a:cubicBezTo>
                    <a:pt x="1900" y="5198"/>
                    <a:pt x="883" y="4010"/>
                    <a:pt x="883" y="2616"/>
                  </a:cubicBezTo>
                  <a:lnTo>
                    <a:pt x="883" y="2398"/>
                  </a:lnTo>
                  <a:cubicBezTo>
                    <a:pt x="883" y="1435"/>
                    <a:pt x="1665" y="656"/>
                    <a:pt x="2628" y="656"/>
                  </a:cubicBezTo>
                  <a:lnTo>
                    <a:pt x="5678" y="656"/>
                  </a:lnTo>
                  <a:lnTo>
                    <a:pt x="5678" y="1"/>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7193112" y="2900177"/>
              <a:ext cx="208927" cy="285351"/>
            </a:xfrm>
            <a:custGeom>
              <a:avLst/>
              <a:gdLst/>
              <a:ahLst/>
              <a:cxnLst/>
              <a:rect l="l" t="t" r="r" b="b"/>
              <a:pathLst>
                <a:path w="7969" h="10884" extrusionOk="0">
                  <a:moveTo>
                    <a:pt x="4018" y="1"/>
                  </a:moveTo>
                  <a:cubicBezTo>
                    <a:pt x="2074" y="1"/>
                    <a:pt x="441" y="1515"/>
                    <a:pt x="323" y="3481"/>
                  </a:cubicBezTo>
                  <a:lnTo>
                    <a:pt x="127" y="6765"/>
                  </a:lnTo>
                  <a:cubicBezTo>
                    <a:pt x="0" y="8899"/>
                    <a:pt x="1616" y="10735"/>
                    <a:pt x="3749" y="10883"/>
                  </a:cubicBezTo>
                  <a:cubicBezTo>
                    <a:pt x="2416" y="10746"/>
                    <a:pt x="1406" y="9623"/>
                    <a:pt x="1406" y="8283"/>
                  </a:cubicBezTo>
                  <a:lnTo>
                    <a:pt x="1406" y="6976"/>
                  </a:lnTo>
                  <a:cubicBezTo>
                    <a:pt x="1406" y="4574"/>
                    <a:pt x="2713" y="1525"/>
                    <a:pt x="4020" y="1525"/>
                  </a:cubicBezTo>
                  <a:cubicBezTo>
                    <a:pt x="5328" y="1525"/>
                    <a:pt x="6635" y="4578"/>
                    <a:pt x="6635" y="6976"/>
                  </a:cubicBezTo>
                  <a:lnTo>
                    <a:pt x="6635" y="9087"/>
                  </a:lnTo>
                  <a:cubicBezTo>
                    <a:pt x="6635" y="9275"/>
                    <a:pt x="6791" y="9394"/>
                    <a:pt x="6948" y="9394"/>
                  </a:cubicBezTo>
                  <a:cubicBezTo>
                    <a:pt x="7036" y="9394"/>
                    <a:pt x="7125" y="9356"/>
                    <a:pt x="7186" y="9272"/>
                  </a:cubicBezTo>
                  <a:cubicBezTo>
                    <a:pt x="7711" y="8544"/>
                    <a:pt x="7968" y="7660"/>
                    <a:pt x="7914" y="6765"/>
                  </a:cubicBezTo>
                  <a:lnTo>
                    <a:pt x="7722" y="3582"/>
                  </a:lnTo>
                  <a:cubicBezTo>
                    <a:pt x="7610" y="1691"/>
                    <a:pt x="6128" y="116"/>
                    <a:pt x="4238" y="7"/>
                  </a:cubicBezTo>
                  <a:cubicBezTo>
                    <a:pt x="4164" y="3"/>
                    <a:pt x="4091" y="1"/>
                    <a:pt x="4018" y="1"/>
                  </a:cubicBezTo>
                  <a:close/>
                </a:path>
              </a:pathLst>
            </a:custGeom>
            <a:solidFill>
              <a:srgbClr val="788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7161573" y="2894750"/>
              <a:ext cx="273868" cy="365131"/>
            </a:xfrm>
            <a:custGeom>
              <a:avLst/>
              <a:gdLst/>
              <a:ahLst/>
              <a:cxnLst/>
              <a:rect l="l" t="t" r="r" b="b"/>
              <a:pathLst>
                <a:path w="10446" h="13927" extrusionOk="0">
                  <a:moveTo>
                    <a:pt x="5223" y="1935"/>
                  </a:moveTo>
                  <a:cubicBezTo>
                    <a:pt x="5607" y="1935"/>
                    <a:pt x="6020" y="2282"/>
                    <a:pt x="6390" y="2836"/>
                  </a:cubicBezTo>
                  <a:lnTo>
                    <a:pt x="4057" y="2836"/>
                  </a:lnTo>
                  <a:cubicBezTo>
                    <a:pt x="4427" y="2286"/>
                    <a:pt x="4836" y="1938"/>
                    <a:pt x="5223" y="1938"/>
                  </a:cubicBezTo>
                  <a:lnTo>
                    <a:pt x="5223" y="1935"/>
                  </a:lnTo>
                  <a:close/>
                  <a:moveTo>
                    <a:pt x="6636" y="3246"/>
                  </a:moveTo>
                  <a:cubicBezTo>
                    <a:pt x="7147" y="4184"/>
                    <a:pt x="7545" y="5502"/>
                    <a:pt x="7621" y="6755"/>
                  </a:cubicBezTo>
                  <a:cubicBezTo>
                    <a:pt x="7191" y="7692"/>
                    <a:pt x="6258" y="8287"/>
                    <a:pt x="5237" y="8287"/>
                  </a:cubicBezTo>
                  <a:cubicBezTo>
                    <a:pt x="5193" y="8287"/>
                    <a:pt x="5149" y="8286"/>
                    <a:pt x="5104" y="8284"/>
                  </a:cubicBezTo>
                  <a:cubicBezTo>
                    <a:pt x="4604" y="8258"/>
                    <a:pt x="4122" y="8088"/>
                    <a:pt x="3720" y="7791"/>
                  </a:cubicBezTo>
                  <a:cubicBezTo>
                    <a:pt x="3329" y="7505"/>
                    <a:pt x="3021" y="7117"/>
                    <a:pt x="2830" y="6672"/>
                  </a:cubicBezTo>
                  <a:cubicBezTo>
                    <a:pt x="2920" y="5444"/>
                    <a:pt x="3308" y="4166"/>
                    <a:pt x="3811" y="3246"/>
                  </a:cubicBezTo>
                  <a:close/>
                  <a:moveTo>
                    <a:pt x="2811" y="7454"/>
                  </a:moveTo>
                  <a:cubicBezTo>
                    <a:pt x="3000" y="7711"/>
                    <a:pt x="3224" y="7936"/>
                    <a:pt x="3478" y="8121"/>
                  </a:cubicBezTo>
                  <a:cubicBezTo>
                    <a:pt x="3945" y="8465"/>
                    <a:pt x="4506" y="8664"/>
                    <a:pt x="5086" y="8689"/>
                  </a:cubicBezTo>
                  <a:cubicBezTo>
                    <a:pt x="5133" y="8693"/>
                    <a:pt x="5184" y="8693"/>
                    <a:pt x="5231" y="8693"/>
                  </a:cubicBezTo>
                  <a:cubicBezTo>
                    <a:pt x="5235" y="8693"/>
                    <a:pt x="5238" y="8693"/>
                    <a:pt x="5242" y="8693"/>
                  </a:cubicBezTo>
                  <a:cubicBezTo>
                    <a:pt x="6176" y="8693"/>
                    <a:pt x="7058" y="8259"/>
                    <a:pt x="7632" y="7523"/>
                  </a:cubicBezTo>
                  <a:lnTo>
                    <a:pt x="7632" y="7523"/>
                  </a:lnTo>
                  <a:cubicBezTo>
                    <a:pt x="7596" y="7990"/>
                    <a:pt x="7360" y="8428"/>
                    <a:pt x="6958" y="8772"/>
                  </a:cubicBezTo>
                  <a:cubicBezTo>
                    <a:pt x="6795" y="8910"/>
                    <a:pt x="6926" y="9133"/>
                    <a:pt x="7090" y="9133"/>
                  </a:cubicBezTo>
                  <a:cubicBezTo>
                    <a:pt x="7134" y="9133"/>
                    <a:pt x="7179" y="9117"/>
                    <a:pt x="7223" y="9080"/>
                  </a:cubicBezTo>
                  <a:cubicBezTo>
                    <a:pt x="7375" y="8954"/>
                    <a:pt x="7512" y="8805"/>
                    <a:pt x="7632" y="8646"/>
                  </a:cubicBezTo>
                  <a:lnTo>
                    <a:pt x="7632" y="8646"/>
                  </a:lnTo>
                  <a:cubicBezTo>
                    <a:pt x="7552" y="9917"/>
                    <a:pt x="6498" y="10906"/>
                    <a:pt x="5223" y="10906"/>
                  </a:cubicBezTo>
                  <a:cubicBezTo>
                    <a:pt x="3950" y="10906"/>
                    <a:pt x="2898" y="9916"/>
                    <a:pt x="2819" y="8644"/>
                  </a:cubicBezTo>
                  <a:lnTo>
                    <a:pt x="2819" y="8644"/>
                  </a:lnTo>
                  <a:cubicBezTo>
                    <a:pt x="3316" y="9329"/>
                    <a:pt x="4205" y="9783"/>
                    <a:pt x="5220" y="9783"/>
                  </a:cubicBezTo>
                  <a:cubicBezTo>
                    <a:pt x="5229" y="9783"/>
                    <a:pt x="5239" y="9783"/>
                    <a:pt x="5248" y="9783"/>
                  </a:cubicBezTo>
                  <a:cubicBezTo>
                    <a:pt x="5637" y="9783"/>
                    <a:pt x="6022" y="9711"/>
                    <a:pt x="6382" y="9573"/>
                  </a:cubicBezTo>
                  <a:cubicBezTo>
                    <a:pt x="6607" y="9486"/>
                    <a:pt x="6519" y="9177"/>
                    <a:pt x="6318" y="9177"/>
                  </a:cubicBezTo>
                  <a:cubicBezTo>
                    <a:pt x="6293" y="9177"/>
                    <a:pt x="6266" y="9182"/>
                    <a:pt x="6238" y="9193"/>
                  </a:cubicBezTo>
                  <a:cubicBezTo>
                    <a:pt x="5912" y="9316"/>
                    <a:pt x="5568" y="9377"/>
                    <a:pt x="5220" y="9377"/>
                  </a:cubicBezTo>
                  <a:cubicBezTo>
                    <a:pt x="3916" y="9377"/>
                    <a:pt x="2848" y="8519"/>
                    <a:pt x="2811" y="7454"/>
                  </a:cubicBezTo>
                  <a:close/>
                  <a:moveTo>
                    <a:pt x="8679" y="9761"/>
                  </a:moveTo>
                  <a:cubicBezTo>
                    <a:pt x="8711" y="9848"/>
                    <a:pt x="8726" y="9935"/>
                    <a:pt x="8726" y="10026"/>
                  </a:cubicBezTo>
                  <a:cubicBezTo>
                    <a:pt x="8726" y="11471"/>
                    <a:pt x="7154" y="12644"/>
                    <a:pt x="5223" y="12644"/>
                  </a:cubicBezTo>
                  <a:lnTo>
                    <a:pt x="5220" y="12644"/>
                  </a:lnTo>
                  <a:cubicBezTo>
                    <a:pt x="4926" y="12644"/>
                    <a:pt x="4630" y="12615"/>
                    <a:pt x="4340" y="12561"/>
                  </a:cubicBezTo>
                  <a:cubicBezTo>
                    <a:pt x="5647" y="12477"/>
                    <a:pt x="6795" y="12007"/>
                    <a:pt x="7654" y="11192"/>
                  </a:cubicBezTo>
                  <a:cubicBezTo>
                    <a:pt x="8081" y="10782"/>
                    <a:pt x="8429" y="10297"/>
                    <a:pt x="8679" y="9761"/>
                  </a:cubicBezTo>
                  <a:close/>
                  <a:moveTo>
                    <a:pt x="5230" y="1"/>
                  </a:moveTo>
                  <a:cubicBezTo>
                    <a:pt x="5228" y="1"/>
                    <a:pt x="5226" y="1"/>
                    <a:pt x="5223" y="1"/>
                  </a:cubicBezTo>
                  <a:cubicBezTo>
                    <a:pt x="3152" y="4"/>
                    <a:pt x="1442" y="1620"/>
                    <a:pt x="1323" y="3688"/>
                  </a:cubicBezTo>
                  <a:lnTo>
                    <a:pt x="1127" y="6962"/>
                  </a:lnTo>
                  <a:cubicBezTo>
                    <a:pt x="1077" y="7748"/>
                    <a:pt x="1254" y="8533"/>
                    <a:pt x="1645" y="9222"/>
                  </a:cubicBezTo>
                  <a:cubicBezTo>
                    <a:pt x="1432" y="9435"/>
                    <a:pt x="1312" y="9725"/>
                    <a:pt x="1312" y="10029"/>
                  </a:cubicBezTo>
                  <a:lnTo>
                    <a:pt x="1312" y="10069"/>
                  </a:lnTo>
                  <a:lnTo>
                    <a:pt x="1011" y="10178"/>
                  </a:lnTo>
                  <a:cubicBezTo>
                    <a:pt x="407" y="10391"/>
                    <a:pt x="5" y="10960"/>
                    <a:pt x="5" y="11601"/>
                  </a:cubicBezTo>
                  <a:lnTo>
                    <a:pt x="5" y="13712"/>
                  </a:lnTo>
                  <a:cubicBezTo>
                    <a:pt x="1" y="13825"/>
                    <a:pt x="92" y="13919"/>
                    <a:pt x="204" y="13926"/>
                  </a:cubicBezTo>
                  <a:cubicBezTo>
                    <a:pt x="206" y="13926"/>
                    <a:pt x="208" y="13926"/>
                    <a:pt x="210" y="13926"/>
                  </a:cubicBezTo>
                  <a:cubicBezTo>
                    <a:pt x="320" y="13926"/>
                    <a:pt x="414" y="13834"/>
                    <a:pt x="414" y="13723"/>
                  </a:cubicBezTo>
                  <a:lnTo>
                    <a:pt x="414" y="11601"/>
                  </a:lnTo>
                  <a:cubicBezTo>
                    <a:pt x="410" y="11134"/>
                    <a:pt x="707" y="10717"/>
                    <a:pt x="1149" y="10562"/>
                  </a:cubicBezTo>
                  <a:lnTo>
                    <a:pt x="1355" y="10489"/>
                  </a:lnTo>
                  <a:cubicBezTo>
                    <a:pt x="1406" y="10739"/>
                    <a:pt x="1493" y="10978"/>
                    <a:pt x="1616" y="11203"/>
                  </a:cubicBezTo>
                  <a:cubicBezTo>
                    <a:pt x="1655" y="11273"/>
                    <a:pt x="1724" y="11310"/>
                    <a:pt x="1795" y="11310"/>
                  </a:cubicBezTo>
                  <a:cubicBezTo>
                    <a:pt x="1838" y="11310"/>
                    <a:pt x="1882" y="11296"/>
                    <a:pt x="1920" y="11268"/>
                  </a:cubicBezTo>
                  <a:cubicBezTo>
                    <a:pt x="2000" y="11206"/>
                    <a:pt x="2022" y="11094"/>
                    <a:pt x="1971" y="11003"/>
                  </a:cubicBezTo>
                  <a:cubicBezTo>
                    <a:pt x="1808" y="10706"/>
                    <a:pt x="1721" y="10370"/>
                    <a:pt x="1721" y="10029"/>
                  </a:cubicBezTo>
                  <a:cubicBezTo>
                    <a:pt x="1718" y="9866"/>
                    <a:pt x="1772" y="9707"/>
                    <a:pt x="1873" y="9580"/>
                  </a:cubicBezTo>
                  <a:cubicBezTo>
                    <a:pt x="1982" y="9736"/>
                    <a:pt x="2105" y="9881"/>
                    <a:pt x="2236" y="10022"/>
                  </a:cubicBezTo>
                  <a:cubicBezTo>
                    <a:pt x="3003" y="10842"/>
                    <a:pt x="4079" y="11312"/>
                    <a:pt x="5205" y="11312"/>
                  </a:cubicBezTo>
                  <a:cubicBezTo>
                    <a:pt x="5222" y="11312"/>
                    <a:pt x="5239" y="11311"/>
                    <a:pt x="5256" y="11311"/>
                  </a:cubicBezTo>
                  <a:cubicBezTo>
                    <a:pt x="6803" y="11293"/>
                    <a:pt x="8045" y="10036"/>
                    <a:pt x="8041" y="8490"/>
                  </a:cubicBezTo>
                  <a:lnTo>
                    <a:pt x="8041" y="7183"/>
                  </a:lnTo>
                  <a:cubicBezTo>
                    <a:pt x="8041" y="5995"/>
                    <a:pt x="7730" y="4607"/>
                    <a:pt x="7205" y="3474"/>
                  </a:cubicBezTo>
                  <a:cubicBezTo>
                    <a:pt x="6944" y="2909"/>
                    <a:pt x="6643" y="2438"/>
                    <a:pt x="6332" y="2108"/>
                  </a:cubicBezTo>
                  <a:cubicBezTo>
                    <a:pt x="5970" y="1725"/>
                    <a:pt x="5593" y="1529"/>
                    <a:pt x="5223" y="1529"/>
                  </a:cubicBezTo>
                  <a:cubicBezTo>
                    <a:pt x="4850" y="1529"/>
                    <a:pt x="4477" y="1725"/>
                    <a:pt x="4115" y="2108"/>
                  </a:cubicBezTo>
                  <a:cubicBezTo>
                    <a:pt x="3800" y="2438"/>
                    <a:pt x="3500" y="2909"/>
                    <a:pt x="3239" y="3474"/>
                  </a:cubicBezTo>
                  <a:cubicBezTo>
                    <a:pt x="2714" y="4607"/>
                    <a:pt x="2402" y="5995"/>
                    <a:pt x="2402" y="7183"/>
                  </a:cubicBezTo>
                  <a:lnTo>
                    <a:pt x="2402" y="8490"/>
                  </a:lnTo>
                  <a:cubicBezTo>
                    <a:pt x="2402" y="9055"/>
                    <a:pt x="2572" y="9609"/>
                    <a:pt x="2891" y="10076"/>
                  </a:cubicBezTo>
                  <a:cubicBezTo>
                    <a:pt x="2764" y="9971"/>
                    <a:pt x="2641" y="9859"/>
                    <a:pt x="2529" y="9739"/>
                  </a:cubicBezTo>
                  <a:cubicBezTo>
                    <a:pt x="1826" y="9001"/>
                    <a:pt x="1464" y="8001"/>
                    <a:pt x="1529" y="6983"/>
                  </a:cubicBezTo>
                  <a:lnTo>
                    <a:pt x="1729" y="3709"/>
                  </a:lnTo>
                  <a:cubicBezTo>
                    <a:pt x="1837" y="1862"/>
                    <a:pt x="3369" y="417"/>
                    <a:pt x="5220" y="417"/>
                  </a:cubicBezTo>
                  <a:cubicBezTo>
                    <a:pt x="5222" y="417"/>
                    <a:pt x="5225" y="417"/>
                    <a:pt x="5227" y="417"/>
                  </a:cubicBezTo>
                  <a:cubicBezTo>
                    <a:pt x="7074" y="417"/>
                    <a:pt x="8606" y="1854"/>
                    <a:pt x="8722" y="3702"/>
                  </a:cubicBezTo>
                  <a:lnTo>
                    <a:pt x="8860" y="6107"/>
                  </a:lnTo>
                  <a:cubicBezTo>
                    <a:pt x="9001" y="8178"/>
                    <a:pt x="8483" y="9834"/>
                    <a:pt x="7371" y="10895"/>
                  </a:cubicBezTo>
                  <a:cubicBezTo>
                    <a:pt x="6500" y="11728"/>
                    <a:pt x="5285" y="12168"/>
                    <a:pt x="3901" y="12168"/>
                  </a:cubicBezTo>
                  <a:cubicBezTo>
                    <a:pt x="3703" y="12168"/>
                    <a:pt x="3501" y="12159"/>
                    <a:pt x="3297" y="12141"/>
                  </a:cubicBezTo>
                  <a:cubicBezTo>
                    <a:pt x="3174" y="12130"/>
                    <a:pt x="3058" y="12090"/>
                    <a:pt x="2956" y="12025"/>
                  </a:cubicBezTo>
                  <a:cubicBezTo>
                    <a:pt x="2782" y="11912"/>
                    <a:pt x="2619" y="11786"/>
                    <a:pt x="2471" y="11644"/>
                  </a:cubicBezTo>
                  <a:cubicBezTo>
                    <a:pt x="2428" y="11606"/>
                    <a:pt x="2374" y="11586"/>
                    <a:pt x="2321" y="11586"/>
                  </a:cubicBezTo>
                  <a:cubicBezTo>
                    <a:pt x="2270" y="11586"/>
                    <a:pt x="2220" y="11604"/>
                    <a:pt x="2181" y="11641"/>
                  </a:cubicBezTo>
                  <a:cubicBezTo>
                    <a:pt x="2098" y="11721"/>
                    <a:pt x="2098" y="11855"/>
                    <a:pt x="2181" y="11934"/>
                  </a:cubicBezTo>
                  <a:cubicBezTo>
                    <a:pt x="2927" y="12644"/>
                    <a:pt x="4032" y="13053"/>
                    <a:pt x="5216" y="13053"/>
                  </a:cubicBezTo>
                  <a:cubicBezTo>
                    <a:pt x="6252" y="13053"/>
                    <a:pt x="7226" y="12745"/>
                    <a:pt x="7961" y="12184"/>
                  </a:cubicBezTo>
                  <a:cubicBezTo>
                    <a:pt x="8570" y="11721"/>
                    <a:pt x="8957" y="11127"/>
                    <a:pt x="9084" y="10482"/>
                  </a:cubicBezTo>
                  <a:lnTo>
                    <a:pt x="9298" y="10562"/>
                  </a:lnTo>
                  <a:cubicBezTo>
                    <a:pt x="9740" y="10717"/>
                    <a:pt x="10037" y="11134"/>
                    <a:pt x="10037" y="11601"/>
                  </a:cubicBezTo>
                  <a:lnTo>
                    <a:pt x="10037" y="13712"/>
                  </a:lnTo>
                  <a:cubicBezTo>
                    <a:pt x="10033" y="13825"/>
                    <a:pt x="10120" y="13919"/>
                    <a:pt x="10232" y="13926"/>
                  </a:cubicBezTo>
                  <a:cubicBezTo>
                    <a:pt x="10234" y="13926"/>
                    <a:pt x="10237" y="13926"/>
                    <a:pt x="10239" y="13926"/>
                  </a:cubicBezTo>
                  <a:cubicBezTo>
                    <a:pt x="10352" y="13926"/>
                    <a:pt x="10442" y="13833"/>
                    <a:pt x="10442" y="13720"/>
                  </a:cubicBezTo>
                  <a:lnTo>
                    <a:pt x="10442" y="11601"/>
                  </a:lnTo>
                  <a:cubicBezTo>
                    <a:pt x="10446" y="10960"/>
                    <a:pt x="10044" y="10391"/>
                    <a:pt x="9443" y="10178"/>
                  </a:cubicBezTo>
                  <a:lnTo>
                    <a:pt x="9131" y="10065"/>
                  </a:lnTo>
                  <a:lnTo>
                    <a:pt x="9131" y="10029"/>
                  </a:lnTo>
                  <a:cubicBezTo>
                    <a:pt x="9139" y="9761"/>
                    <a:pt x="9044" y="9504"/>
                    <a:pt x="8874" y="9305"/>
                  </a:cubicBezTo>
                  <a:cubicBezTo>
                    <a:pt x="9215" y="8381"/>
                    <a:pt x="9349" y="7298"/>
                    <a:pt x="9269" y="6082"/>
                  </a:cubicBezTo>
                  <a:lnTo>
                    <a:pt x="9131" y="3677"/>
                  </a:lnTo>
                  <a:cubicBezTo>
                    <a:pt x="9008" y="1615"/>
                    <a:pt x="7295" y="1"/>
                    <a:pt x="523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7273862" y="3066186"/>
              <a:ext cx="49682" cy="16517"/>
            </a:xfrm>
            <a:custGeom>
              <a:avLst/>
              <a:gdLst/>
              <a:ahLst/>
              <a:cxnLst/>
              <a:rect l="l" t="t" r="r" b="b"/>
              <a:pathLst>
                <a:path w="1895" h="630" extrusionOk="0">
                  <a:moveTo>
                    <a:pt x="295" y="1"/>
                  </a:moveTo>
                  <a:cubicBezTo>
                    <a:pt x="137" y="1"/>
                    <a:pt x="1" y="206"/>
                    <a:pt x="151" y="354"/>
                  </a:cubicBezTo>
                  <a:cubicBezTo>
                    <a:pt x="328" y="528"/>
                    <a:pt x="625" y="629"/>
                    <a:pt x="948" y="629"/>
                  </a:cubicBezTo>
                  <a:cubicBezTo>
                    <a:pt x="1270" y="629"/>
                    <a:pt x="1571" y="528"/>
                    <a:pt x="1744" y="354"/>
                  </a:cubicBezTo>
                  <a:cubicBezTo>
                    <a:pt x="1895" y="206"/>
                    <a:pt x="1758" y="1"/>
                    <a:pt x="1600" y="1"/>
                  </a:cubicBezTo>
                  <a:cubicBezTo>
                    <a:pt x="1552" y="1"/>
                    <a:pt x="1503" y="20"/>
                    <a:pt x="1458" y="64"/>
                  </a:cubicBezTo>
                  <a:cubicBezTo>
                    <a:pt x="1386" y="136"/>
                    <a:pt x="1205" y="223"/>
                    <a:pt x="948" y="223"/>
                  </a:cubicBezTo>
                  <a:cubicBezTo>
                    <a:pt x="691" y="223"/>
                    <a:pt x="513" y="136"/>
                    <a:pt x="437" y="64"/>
                  </a:cubicBezTo>
                  <a:cubicBezTo>
                    <a:pt x="393" y="20"/>
                    <a:pt x="343" y="1"/>
                    <a:pt x="29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7259102" y="3026178"/>
              <a:ext cx="10749" cy="16360"/>
            </a:xfrm>
            <a:custGeom>
              <a:avLst/>
              <a:gdLst/>
              <a:ahLst/>
              <a:cxnLst/>
              <a:rect l="l" t="t" r="r" b="b"/>
              <a:pathLst>
                <a:path w="410" h="624" extrusionOk="0">
                  <a:moveTo>
                    <a:pt x="203" y="0"/>
                  </a:moveTo>
                  <a:cubicBezTo>
                    <a:pt x="91" y="0"/>
                    <a:pt x="0" y="91"/>
                    <a:pt x="0" y="203"/>
                  </a:cubicBezTo>
                  <a:lnTo>
                    <a:pt x="0" y="420"/>
                  </a:lnTo>
                  <a:cubicBezTo>
                    <a:pt x="0" y="556"/>
                    <a:pt x="103" y="624"/>
                    <a:pt x="205" y="624"/>
                  </a:cubicBezTo>
                  <a:cubicBezTo>
                    <a:pt x="307" y="624"/>
                    <a:pt x="410" y="556"/>
                    <a:pt x="410" y="420"/>
                  </a:cubicBezTo>
                  <a:lnTo>
                    <a:pt x="410" y="203"/>
                  </a:lnTo>
                  <a:cubicBezTo>
                    <a:pt x="410" y="91"/>
                    <a:pt x="316" y="0"/>
                    <a:pt x="2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7327660" y="3026178"/>
              <a:ext cx="10749" cy="16360"/>
            </a:xfrm>
            <a:custGeom>
              <a:avLst/>
              <a:gdLst/>
              <a:ahLst/>
              <a:cxnLst/>
              <a:rect l="l" t="t" r="r" b="b"/>
              <a:pathLst>
                <a:path w="410" h="624" extrusionOk="0">
                  <a:moveTo>
                    <a:pt x="207" y="0"/>
                  </a:moveTo>
                  <a:cubicBezTo>
                    <a:pt x="91" y="0"/>
                    <a:pt x="0" y="91"/>
                    <a:pt x="0" y="203"/>
                  </a:cubicBezTo>
                  <a:lnTo>
                    <a:pt x="0" y="420"/>
                  </a:lnTo>
                  <a:cubicBezTo>
                    <a:pt x="0" y="556"/>
                    <a:pt x="103" y="624"/>
                    <a:pt x="205" y="624"/>
                  </a:cubicBezTo>
                  <a:cubicBezTo>
                    <a:pt x="307" y="624"/>
                    <a:pt x="410" y="556"/>
                    <a:pt x="410" y="420"/>
                  </a:cubicBezTo>
                  <a:lnTo>
                    <a:pt x="410" y="203"/>
                  </a:lnTo>
                  <a:cubicBezTo>
                    <a:pt x="410" y="91"/>
                    <a:pt x="319" y="0"/>
                    <a:pt x="2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7251682" y="3009085"/>
              <a:ext cx="25667" cy="10644"/>
            </a:xfrm>
            <a:custGeom>
              <a:avLst/>
              <a:gdLst/>
              <a:ahLst/>
              <a:cxnLst/>
              <a:rect l="l" t="t" r="r" b="b"/>
              <a:pathLst>
                <a:path w="979" h="406" extrusionOk="0">
                  <a:moveTo>
                    <a:pt x="273" y="0"/>
                  </a:moveTo>
                  <a:cubicBezTo>
                    <a:pt x="1" y="0"/>
                    <a:pt x="1" y="406"/>
                    <a:pt x="273" y="406"/>
                  </a:cubicBezTo>
                  <a:lnTo>
                    <a:pt x="707" y="406"/>
                  </a:lnTo>
                  <a:cubicBezTo>
                    <a:pt x="979" y="406"/>
                    <a:pt x="979" y="0"/>
                    <a:pt x="7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7320162" y="3009085"/>
              <a:ext cx="25746" cy="10644"/>
            </a:xfrm>
            <a:custGeom>
              <a:avLst/>
              <a:gdLst/>
              <a:ahLst/>
              <a:cxnLst/>
              <a:rect l="l" t="t" r="r" b="b"/>
              <a:pathLst>
                <a:path w="982" h="406" extrusionOk="0">
                  <a:moveTo>
                    <a:pt x="272" y="0"/>
                  </a:moveTo>
                  <a:cubicBezTo>
                    <a:pt x="0" y="0"/>
                    <a:pt x="0" y="406"/>
                    <a:pt x="272" y="406"/>
                  </a:cubicBezTo>
                  <a:lnTo>
                    <a:pt x="710" y="406"/>
                  </a:lnTo>
                  <a:cubicBezTo>
                    <a:pt x="982" y="406"/>
                    <a:pt x="982" y="0"/>
                    <a:pt x="7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2"/>
          <p:cNvGrpSpPr/>
          <p:nvPr/>
        </p:nvGrpSpPr>
        <p:grpSpPr>
          <a:xfrm>
            <a:off x="6926522" y="1410558"/>
            <a:ext cx="512595" cy="736371"/>
            <a:chOff x="7611753" y="1513402"/>
            <a:chExt cx="273501" cy="364974"/>
          </a:xfrm>
        </p:grpSpPr>
        <p:sp>
          <p:nvSpPr>
            <p:cNvPr id="3792" name="Google Shape;3792;p62"/>
            <p:cNvSpPr/>
            <p:nvPr/>
          </p:nvSpPr>
          <p:spPr>
            <a:xfrm>
              <a:off x="7617259" y="1718214"/>
              <a:ext cx="262857" cy="154316"/>
            </a:xfrm>
            <a:custGeom>
              <a:avLst/>
              <a:gdLst/>
              <a:ahLst/>
              <a:cxnLst/>
              <a:rect l="l" t="t" r="r" b="b"/>
              <a:pathLst>
                <a:path w="10026" h="5886" extrusionOk="0">
                  <a:moveTo>
                    <a:pt x="3706" y="0"/>
                  </a:moveTo>
                  <a:lnTo>
                    <a:pt x="3706" y="1347"/>
                  </a:lnTo>
                  <a:cubicBezTo>
                    <a:pt x="3706" y="1717"/>
                    <a:pt x="3470" y="2046"/>
                    <a:pt x="3123" y="2169"/>
                  </a:cubicBezTo>
                  <a:lnTo>
                    <a:pt x="873" y="2963"/>
                  </a:lnTo>
                  <a:cubicBezTo>
                    <a:pt x="352" y="3147"/>
                    <a:pt x="1" y="3640"/>
                    <a:pt x="1" y="4198"/>
                  </a:cubicBezTo>
                  <a:lnTo>
                    <a:pt x="1" y="5885"/>
                  </a:lnTo>
                  <a:lnTo>
                    <a:pt x="10026" y="5885"/>
                  </a:lnTo>
                  <a:lnTo>
                    <a:pt x="10026" y="4198"/>
                  </a:lnTo>
                  <a:cubicBezTo>
                    <a:pt x="10026" y="3640"/>
                    <a:pt x="9678" y="3147"/>
                    <a:pt x="9156" y="2963"/>
                  </a:cubicBezTo>
                  <a:lnTo>
                    <a:pt x="6904" y="2169"/>
                  </a:lnTo>
                  <a:cubicBezTo>
                    <a:pt x="6556" y="2046"/>
                    <a:pt x="6320" y="1717"/>
                    <a:pt x="6320" y="1347"/>
                  </a:cubicBezTo>
                  <a:lnTo>
                    <a:pt x="6320" y="0"/>
                  </a:ln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7636922" y="1518698"/>
              <a:ext cx="223635" cy="239602"/>
            </a:xfrm>
            <a:custGeom>
              <a:avLst/>
              <a:gdLst/>
              <a:ahLst/>
              <a:cxnLst/>
              <a:rect l="l" t="t" r="r" b="b"/>
              <a:pathLst>
                <a:path w="8530" h="9139" extrusionOk="0">
                  <a:moveTo>
                    <a:pt x="4263" y="1"/>
                  </a:moveTo>
                  <a:cubicBezTo>
                    <a:pt x="2217" y="1"/>
                    <a:pt x="558" y="1660"/>
                    <a:pt x="558" y="3706"/>
                  </a:cubicBezTo>
                  <a:lnTo>
                    <a:pt x="558" y="5231"/>
                  </a:lnTo>
                  <a:cubicBezTo>
                    <a:pt x="565" y="6067"/>
                    <a:pt x="406" y="6900"/>
                    <a:pt x="91" y="7675"/>
                  </a:cubicBezTo>
                  <a:cubicBezTo>
                    <a:pt x="0" y="7900"/>
                    <a:pt x="109" y="8153"/>
                    <a:pt x="333" y="8244"/>
                  </a:cubicBezTo>
                  <a:cubicBezTo>
                    <a:pt x="877" y="8461"/>
                    <a:pt x="2956" y="9138"/>
                    <a:pt x="4263" y="9138"/>
                  </a:cubicBezTo>
                  <a:cubicBezTo>
                    <a:pt x="5570" y="9138"/>
                    <a:pt x="7653" y="8461"/>
                    <a:pt x="8196" y="8247"/>
                  </a:cubicBezTo>
                  <a:cubicBezTo>
                    <a:pt x="8421" y="8157"/>
                    <a:pt x="8529" y="7900"/>
                    <a:pt x="8435" y="7679"/>
                  </a:cubicBezTo>
                  <a:cubicBezTo>
                    <a:pt x="8120" y="6900"/>
                    <a:pt x="7964" y="6071"/>
                    <a:pt x="7972" y="5231"/>
                  </a:cubicBezTo>
                  <a:lnTo>
                    <a:pt x="7972" y="3706"/>
                  </a:lnTo>
                  <a:cubicBezTo>
                    <a:pt x="7972" y="1660"/>
                    <a:pt x="6309" y="1"/>
                    <a:pt x="426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7651551" y="1723981"/>
              <a:ext cx="194377" cy="102877"/>
            </a:xfrm>
            <a:custGeom>
              <a:avLst/>
              <a:gdLst/>
              <a:ahLst/>
              <a:cxnLst/>
              <a:rect l="l" t="t" r="r" b="b"/>
              <a:pathLst>
                <a:path w="7414" h="3924" extrusionOk="0">
                  <a:moveTo>
                    <a:pt x="6109" y="1"/>
                  </a:moveTo>
                  <a:cubicBezTo>
                    <a:pt x="6107" y="1"/>
                    <a:pt x="6105" y="1"/>
                    <a:pt x="6103" y="1"/>
                  </a:cubicBezTo>
                  <a:lnTo>
                    <a:pt x="1307" y="1"/>
                  </a:lnTo>
                  <a:cubicBezTo>
                    <a:pt x="587" y="1"/>
                    <a:pt x="0" y="584"/>
                    <a:pt x="0" y="1308"/>
                  </a:cubicBezTo>
                  <a:cubicBezTo>
                    <a:pt x="0" y="2750"/>
                    <a:pt x="1170" y="3923"/>
                    <a:pt x="2615" y="3923"/>
                  </a:cubicBezTo>
                  <a:lnTo>
                    <a:pt x="4795" y="3923"/>
                  </a:lnTo>
                  <a:cubicBezTo>
                    <a:pt x="6240" y="3923"/>
                    <a:pt x="7414" y="2753"/>
                    <a:pt x="7414" y="1308"/>
                  </a:cubicBezTo>
                  <a:cubicBezTo>
                    <a:pt x="7414" y="586"/>
                    <a:pt x="6831" y="1"/>
                    <a:pt x="61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7670061" y="1741075"/>
              <a:ext cx="157357" cy="65072"/>
            </a:xfrm>
            <a:custGeom>
              <a:avLst/>
              <a:gdLst/>
              <a:ahLst/>
              <a:cxnLst/>
              <a:rect l="l" t="t" r="r" b="b"/>
              <a:pathLst>
                <a:path w="6002" h="2482" extrusionOk="0">
                  <a:moveTo>
                    <a:pt x="659" y="1"/>
                  </a:moveTo>
                  <a:cubicBezTo>
                    <a:pt x="189" y="1"/>
                    <a:pt x="0" y="617"/>
                    <a:pt x="395" y="881"/>
                  </a:cubicBezTo>
                  <a:lnTo>
                    <a:pt x="2637" y="2373"/>
                  </a:lnTo>
                  <a:cubicBezTo>
                    <a:pt x="2747" y="2446"/>
                    <a:pt x="2874" y="2482"/>
                    <a:pt x="3000" y="2482"/>
                  </a:cubicBezTo>
                  <a:cubicBezTo>
                    <a:pt x="3127" y="2482"/>
                    <a:pt x="3253" y="2446"/>
                    <a:pt x="3361" y="2373"/>
                  </a:cubicBezTo>
                  <a:lnTo>
                    <a:pt x="5607" y="881"/>
                  </a:lnTo>
                  <a:cubicBezTo>
                    <a:pt x="6001" y="617"/>
                    <a:pt x="5813" y="1"/>
                    <a:pt x="5339" y="1"/>
                  </a:cubicBezTo>
                  <a:close/>
                </a:path>
              </a:pathLst>
            </a:custGeom>
            <a:solidFill>
              <a:srgbClr val="697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7703016" y="1518698"/>
              <a:ext cx="142073" cy="85312"/>
            </a:xfrm>
            <a:custGeom>
              <a:avLst/>
              <a:gdLst/>
              <a:ahLst/>
              <a:cxnLst/>
              <a:rect l="l" t="t" r="r" b="b"/>
              <a:pathLst>
                <a:path w="5419" h="3254" extrusionOk="0">
                  <a:moveTo>
                    <a:pt x="1742" y="1"/>
                  </a:moveTo>
                  <a:cubicBezTo>
                    <a:pt x="1134" y="1"/>
                    <a:pt x="536" y="149"/>
                    <a:pt x="0" y="439"/>
                  </a:cubicBezTo>
                  <a:lnTo>
                    <a:pt x="0" y="638"/>
                  </a:lnTo>
                  <a:cubicBezTo>
                    <a:pt x="0" y="2080"/>
                    <a:pt x="1170" y="3253"/>
                    <a:pt x="2615" y="3253"/>
                  </a:cubicBezTo>
                  <a:lnTo>
                    <a:pt x="5418" y="3253"/>
                  </a:lnTo>
                  <a:cubicBezTo>
                    <a:pt x="5190" y="1395"/>
                    <a:pt x="3614" y="1"/>
                    <a:pt x="1742" y="1"/>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7697589" y="1718214"/>
              <a:ext cx="102196" cy="88038"/>
            </a:xfrm>
            <a:custGeom>
              <a:avLst/>
              <a:gdLst/>
              <a:ahLst/>
              <a:cxnLst/>
              <a:rect l="l" t="t" r="r" b="b"/>
              <a:pathLst>
                <a:path w="3898" h="3358" extrusionOk="0">
                  <a:moveTo>
                    <a:pt x="642" y="0"/>
                  </a:moveTo>
                  <a:lnTo>
                    <a:pt x="642" y="1347"/>
                  </a:lnTo>
                  <a:cubicBezTo>
                    <a:pt x="642" y="1717"/>
                    <a:pt x="406" y="2046"/>
                    <a:pt x="59" y="2169"/>
                  </a:cubicBezTo>
                  <a:lnTo>
                    <a:pt x="1" y="2188"/>
                  </a:lnTo>
                  <a:lnTo>
                    <a:pt x="1587" y="3249"/>
                  </a:lnTo>
                  <a:cubicBezTo>
                    <a:pt x="1697" y="3321"/>
                    <a:pt x="1824" y="3357"/>
                    <a:pt x="1950" y="3357"/>
                  </a:cubicBezTo>
                  <a:cubicBezTo>
                    <a:pt x="2077" y="3357"/>
                    <a:pt x="2203" y="3321"/>
                    <a:pt x="2311" y="3249"/>
                  </a:cubicBezTo>
                  <a:lnTo>
                    <a:pt x="3898" y="2191"/>
                  </a:lnTo>
                  <a:lnTo>
                    <a:pt x="3836" y="2169"/>
                  </a:lnTo>
                  <a:cubicBezTo>
                    <a:pt x="3488" y="2046"/>
                    <a:pt x="3256" y="1717"/>
                    <a:pt x="3256" y="1347"/>
                  </a:cubicBezTo>
                  <a:lnTo>
                    <a:pt x="3256" y="0"/>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7714395" y="1718214"/>
              <a:ext cx="68585" cy="34397"/>
            </a:xfrm>
            <a:custGeom>
              <a:avLst/>
              <a:gdLst/>
              <a:ahLst/>
              <a:cxnLst/>
              <a:rect l="l" t="t" r="r" b="b"/>
              <a:pathLst>
                <a:path w="2616" h="1312" extrusionOk="0">
                  <a:moveTo>
                    <a:pt x="1" y="0"/>
                  </a:moveTo>
                  <a:lnTo>
                    <a:pt x="1" y="1032"/>
                  </a:lnTo>
                  <a:cubicBezTo>
                    <a:pt x="363" y="1192"/>
                    <a:pt x="754" y="1286"/>
                    <a:pt x="1152" y="1307"/>
                  </a:cubicBezTo>
                  <a:cubicBezTo>
                    <a:pt x="1203" y="1307"/>
                    <a:pt x="1257" y="1311"/>
                    <a:pt x="1308" y="1311"/>
                  </a:cubicBezTo>
                  <a:cubicBezTo>
                    <a:pt x="1757" y="1307"/>
                    <a:pt x="2203" y="1217"/>
                    <a:pt x="2615" y="1036"/>
                  </a:cubicBezTo>
                  <a:lnTo>
                    <a:pt x="26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7674413" y="1591635"/>
              <a:ext cx="148627" cy="143777"/>
            </a:xfrm>
            <a:custGeom>
              <a:avLst/>
              <a:gdLst/>
              <a:ahLst/>
              <a:cxnLst/>
              <a:rect l="l" t="t" r="r" b="b"/>
              <a:pathLst>
                <a:path w="5669" h="5484" extrusionOk="0">
                  <a:moveTo>
                    <a:pt x="3402" y="1"/>
                  </a:moveTo>
                  <a:cubicBezTo>
                    <a:pt x="3335" y="1"/>
                    <a:pt x="3271" y="53"/>
                    <a:pt x="3271" y="131"/>
                  </a:cubicBezTo>
                  <a:lnTo>
                    <a:pt x="3271" y="688"/>
                  </a:lnTo>
                  <a:cubicBezTo>
                    <a:pt x="3271" y="808"/>
                    <a:pt x="3173" y="906"/>
                    <a:pt x="3050" y="906"/>
                  </a:cubicBezTo>
                  <a:lnTo>
                    <a:pt x="874" y="906"/>
                  </a:lnTo>
                  <a:cubicBezTo>
                    <a:pt x="392" y="906"/>
                    <a:pt x="1" y="1297"/>
                    <a:pt x="1" y="1779"/>
                  </a:cubicBezTo>
                  <a:lnTo>
                    <a:pt x="1" y="2572"/>
                  </a:lnTo>
                  <a:cubicBezTo>
                    <a:pt x="1" y="4096"/>
                    <a:pt x="1174" y="5408"/>
                    <a:pt x="2695" y="5480"/>
                  </a:cubicBezTo>
                  <a:cubicBezTo>
                    <a:pt x="2743" y="5482"/>
                    <a:pt x="2790" y="5483"/>
                    <a:pt x="2837" y="5483"/>
                  </a:cubicBezTo>
                  <a:cubicBezTo>
                    <a:pt x="4393" y="5483"/>
                    <a:pt x="5669" y="4219"/>
                    <a:pt x="5669" y="2651"/>
                  </a:cubicBezTo>
                  <a:lnTo>
                    <a:pt x="5669" y="1779"/>
                  </a:lnTo>
                  <a:cubicBezTo>
                    <a:pt x="5669" y="1297"/>
                    <a:pt x="5278" y="906"/>
                    <a:pt x="4796" y="906"/>
                  </a:cubicBezTo>
                  <a:lnTo>
                    <a:pt x="4452" y="906"/>
                  </a:lnTo>
                  <a:cubicBezTo>
                    <a:pt x="4394" y="906"/>
                    <a:pt x="4336" y="884"/>
                    <a:pt x="4296" y="844"/>
                  </a:cubicBezTo>
                  <a:lnTo>
                    <a:pt x="3492" y="40"/>
                  </a:lnTo>
                  <a:cubicBezTo>
                    <a:pt x="3466" y="13"/>
                    <a:pt x="3434" y="1"/>
                    <a:pt x="3402" y="1"/>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7674334" y="1586785"/>
              <a:ext cx="125818" cy="148601"/>
            </a:xfrm>
            <a:custGeom>
              <a:avLst/>
              <a:gdLst/>
              <a:ahLst/>
              <a:cxnLst/>
              <a:rect l="l" t="t" r="r" b="b"/>
              <a:pathLst>
                <a:path w="4799" h="5668" extrusionOk="0">
                  <a:moveTo>
                    <a:pt x="3274" y="1"/>
                  </a:moveTo>
                  <a:lnTo>
                    <a:pt x="3274" y="1091"/>
                  </a:lnTo>
                  <a:lnTo>
                    <a:pt x="873" y="1091"/>
                  </a:lnTo>
                  <a:cubicBezTo>
                    <a:pt x="391" y="1091"/>
                    <a:pt x="0" y="1482"/>
                    <a:pt x="0" y="1964"/>
                  </a:cubicBezTo>
                  <a:lnTo>
                    <a:pt x="0" y="2749"/>
                  </a:lnTo>
                  <a:cubicBezTo>
                    <a:pt x="0" y="4028"/>
                    <a:pt x="815" y="5198"/>
                    <a:pt x="2043" y="5556"/>
                  </a:cubicBezTo>
                  <a:cubicBezTo>
                    <a:pt x="2298" y="5630"/>
                    <a:pt x="2562" y="5668"/>
                    <a:pt x="2826" y="5668"/>
                  </a:cubicBezTo>
                  <a:cubicBezTo>
                    <a:pt x="2975" y="5668"/>
                    <a:pt x="3123" y="5656"/>
                    <a:pt x="3271" y="5632"/>
                  </a:cubicBezTo>
                  <a:cubicBezTo>
                    <a:pt x="1894" y="5415"/>
                    <a:pt x="873" y="4180"/>
                    <a:pt x="873" y="2753"/>
                  </a:cubicBezTo>
                  <a:lnTo>
                    <a:pt x="873" y="2619"/>
                  </a:lnTo>
                  <a:cubicBezTo>
                    <a:pt x="873" y="2137"/>
                    <a:pt x="1264" y="1746"/>
                    <a:pt x="1746" y="1746"/>
                  </a:cubicBezTo>
                  <a:lnTo>
                    <a:pt x="4361" y="1746"/>
                  </a:lnTo>
                  <a:cubicBezTo>
                    <a:pt x="4603" y="1746"/>
                    <a:pt x="4799" y="1551"/>
                    <a:pt x="4799" y="1308"/>
                  </a:cubicBezTo>
                  <a:lnTo>
                    <a:pt x="4799" y="1091"/>
                  </a:lnTo>
                  <a:lnTo>
                    <a:pt x="4364" y="1091"/>
                  </a:lnTo>
                  <a:lnTo>
                    <a:pt x="3274" y="1"/>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7722942" y="1681561"/>
              <a:ext cx="51491" cy="22888"/>
            </a:xfrm>
            <a:custGeom>
              <a:avLst/>
              <a:gdLst/>
              <a:ahLst/>
              <a:cxnLst/>
              <a:rect l="l" t="t" r="r" b="b"/>
              <a:pathLst>
                <a:path w="1964" h="873" extrusionOk="0">
                  <a:moveTo>
                    <a:pt x="124" y="0"/>
                  </a:moveTo>
                  <a:cubicBezTo>
                    <a:pt x="55" y="0"/>
                    <a:pt x="1" y="65"/>
                    <a:pt x="15" y="134"/>
                  </a:cubicBezTo>
                  <a:cubicBezTo>
                    <a:pt x="84" y="554"/>
                    <a:pt x="493" y="873"/>
                    <a:pt x="982" y="873"/>
                  </a:cubicBezTo>
                  <a:cubicBezTo>
                    <a:pt x="1475" y="873"/>
                    <a:pt x="1880" y="551"/>
                    <a:pt x="1953" y="134"/>
                  </a:cubicBezTo>
                  <a:cubicBezTo>
                    <a:pt x="1964" y="65"/>
                    <a:pt x="1913" y="0"/>
                    <a:pt x="18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7709073" y="1644778"/>
              <a:ext cx="10775" cy="16412"/>
            </a:xfrm>
            <a:custGeom>
              <a:avLst/>
              <a:gdLst/>
              <a:ahLst/>
              <a:cxnLst/>
              <a:rect l="l" t="t" r="r" b="b"/>
              <a:pathLst>
                <a:path w="411" h="626" extrusionOk="0">
                  <a:moveTo>
                    <a:pt x="205" y="1"/>
                  </a:moveTo>
                  <a:cubicBezTo>
                    <a:pt x="103" y="1"/>
                    <a:pt x="1" y="68"/>
                    <a:pt x="1" y="204"/>
                  </a:cubicBezTo>
                  <a:lnTo>
                    <a:pt x="1" y="422"/>
                  </a:lnTo>
                  <a:cubicBezTo>
                    <a:pt x="1" y="557"/>
                    <a:pt x="103" y="625"/>
                    <a:pt x="205" y="625"/>
                  </a:cubicBezTo>
                  <a:cubicBezTo>
                    <a:pt x="308" y="625"/>
                    <a:pt x="410" y="557"/>
                    <a:pt x="410" y="422"/>
                  </a:cubicBezTo>
                  <a:lnTo>
                    <a:pt x="410" y="204"/>
                  </a:lnTo>
                  <a:cubicBezTo>
                    <a:pt x="410" y="68"/>
                    <a:pt x="308" y="1"/>
                    <a:pt x="20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7777631" y="1644805"/>
              <a:ext cx="10671" cy="16386"/>
            </a:xfrm>
            <a:custGeom>
              <a:avLst/>
              <a:gdLst/>
              <a:ahLst/>
              <a:cxnLst/>
              <a:rect l="l" t="t" r="r" b="b"/>
              <a:pathLst>
                <a:path w="407" h="625" extrusionOk="0">
                  <a:moveTo>
                    <a:pt x="203" y="0"/>
                  </a:moveTo>
                  <a:cubicBezTo>
                    <a:pt x="91" y="0"/>
                    <a:pt x="1" y="91"/>
                    <a:pt x="1" y="203"/>
                  </a:cubicBezTo>
                  <a:lnTo>
                    <a:pt x="1" y="421"/>
                  </a:lnTo>
                  <a:cubicBezTo>
                    <a:pt x="1" y="556"/>
                    <a:pt x="102" y="624"/>
                    <a:pt x="203" y="624"/>
                  </a:cubicBezTo>
                  <a:cubicBezTo>
                    <a:pt x="305" y="624"/>
                    <a:pt x="406" y="556"/>
                    <a:pt x="406" y="421"/>
                  </a:cubicBezTo>
                  <a:lnTo>
                    <a:pt x="406" y="203"/>
                  </a:lnTo>
                  <a:cubicBezTo>
                    <a:pt x="406" y="91"/>
                    <a:pt x="316" y="0"/>
                    <a:pt x="2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7611753" y="1513402"/>
              <a:ext cx="273501" cy="364974"/>
            </a:xfrm>
            <a:custGeom>
              <a:avLst/>
              <a:gdLst/>
              <a:ahLst/>
              <a:cxnLst/>
              <a:rect l="l" t="t" r="r" b="b"/>
              <a:pathLst>
                <a:path w="10432" h="13921" extrusionOk="0">
                  <a:moveTo>
                    <a:pt x="5223" y="409"/>
                  </a:moveTo>
                  <a:cubicBezTo>
                    <a:pt x="7157" y="409"/>
                    <a:pt x="8725" y="1974"/>
                    <a:pt x="8725" y="3908"/>
                  </a:cubicBezTo>
                  <a:lnTo>
                    <a:pt x="8725" y="5433"/>
                  </a:lnTo>
                  <a:cubicBezTo>
                    <a:pt x="8725" y="6566"/>
                    <a:pt x="8990" y="7428"/>
                    <a:pt x="9207" y="7957"/>
                  </a:cubicBezTo>
                  <a:cubicBezTo>
                    <a:pt x="9232" y="8011"/>
                    <a:pt x="9232" y="8076"/>
                    <a:pt x="9207" y="8131"/>
                  </a:cubicBezTo>
                  <a:cubicBezTo>
                    <a:pt x="9185" y="8189"/>
                    <a:pt x="9138" y="8232"/>
                    <a:pt x="9080" y="8258"/>
                  </a:cubicBezTo>
                  <a:cubicBezTo>
                    <a:pt x="8982" y="8294"/>
                    <a:pt x="8885" y="8334"/>
                    <a:pt x="8783" y="8370"/>
                  </a:cubicBezTo>
                  <a:cubicBezTo>
                    <a:pt x="8497" y="8026"/>
                    <a:pt x="8070" y="7827"/>
                    <a:pt x="7621" y="7827"/>
                  </a:cubicBezTo>
                  <a:lnTo>
                    <a:pt x="7342" y="7827"/>
                  </a:lnTo>
                  <a:cubicBezTo>
                    <a:pt x="7928" y="7258"/>
                    <a:pt x="8262" y="6472"/>
                    <a:pt x="8262" y="5653"/>
                  </a:cubicBezTo>
                  <a:lnTo>
                    <a:pt x="8262" y="4781"/>
                  </a:lnTo>
                  <a:cubicBezTo>
                    <a:pt x="8262" y="4187"/>
                    <a:pt x="7780" y="3705"/>
                    <a:pt x="7186" y="3705"/>
                  </a:cubicBezTo>
                  <a:lnTo>
                    <a:pt x="6835" y="3705"/>
                  </a:lnTo>
                  <a:lnTo>
                    <a:pt x="5806" y="2676"/>
                  </a:lnTo>
                  <a:cubicBezTo>
                    <a:pt x="5765" y="2634"/>
                    <a:pt x="5713" y="2615"/>
                    <a:pt x="5663" y="2615"/>
                  </a:cubicBezTo>
                  <a:cubicBezTo>
                    <a:pt x="5559" y="2615"/>
                    <a:pt x="5458" y="2696"/>
                    <a:pt x="5458" y="2818"/>
                  </a:cubicBezTo>
                  <a:lnTo>
                    <a:pt x="5458" y="3705"/>
                  </a:lnTo>
                  <a:lnTo>
                    <a:pt x="4354" y="3705"/>
                  </a:lnTo>
                  <a:cubicBezTo>
                    <a:pt x="4082" y="3705"/>
                    <a:pt x="4082" y="4114"/>
                    <a:pt x="4354" y="4114"/>
                  </a:cubicBezTo>
                  <a:lnTo>
                    <a:pt x="5661" y="4114"/>
                  </a:lnTo>
                  <a:cubicBezTo>
                    <a:pt x="5774" y="4114"/>
                    <a:pt x="5868" y="4020"/>
                    <a:pt x="5868" y="3908"/>
                  </a:cubicBezTo>
                  <a:lnTo>
                    <a:pt x="5868" y="3310"/>
                  </a:lnTo>
                  <a:lnTo>
                    <a:pt x="6607" y="4053"/>
                  </a:lnTo>
                  <a:cubicBezTo>
                    <a:pt x="6646" y="4093"/>
                    <a:pt x="6697" y="4114"/>
                    <a:pt x="6751" y="4114"/>
                  </a:cubicBezTo>
                  <a:lnTo>
                    <a:pt x="7186" y="4114"/>
                  </a:lnTo>
                  <a:cubicBezTo>
                    <a:pt x="7555" y="4114"/>
                    <a:pt x="7856" y="4411"/>
                    <a:pt x="7856" y="4781"/>
                  </a:cubicBezTo>
                  <a:lnTo>
                    <a:pt x="7856" y="5653"/>
                  </a:lnTo>
                  <a:cubicBezTo>
                    <a:pt x="7856" y="7106"/>
                    <a:pt x="6679" y="8283"/>
                    <a:pt x="5227" y="8283"/>
                  </a:cubicBezTo>
                  <a:cubicBezTo>
                    <a:pt x="3774" y="8283"/>
                    <a:pt x="2597" y="7106"/>
                    <a:pt x="2597" y="5653"/>
                  </a:cubicBezTo>
                  <a:lnTo>
                    <a:pt x="2597" y="4781"/>
                  </a:lnTo>
                  <a:cubicBezTo>
                    <a:pt x="2597" y="4411"/>
                    <a:pt x="2894" y="4114"/>
                    <a:pt x="3264" y="4114"/>
                  </a:cubicBezTo>
                  <a:lnTo>
                    <a:pt x="3481" y="4114"/>
                  </a:lnTo>
                  <a:cubicBezTo>
                    <a:pt x="3753" y="4114"/>
                    <a:pt x="3753" y="3705"/>
                    <a:pt x="3481" y="3705"/>
                  </a:cubicBezTo>
                  <a:lnTo>
                    <a:pt x="3264" y="3705"/>
                  </a:lnTo>
                  <a:cubicBezTo>
                    <a:pt x="2670" y="3705"/>
                    <a:pt x="2184" y="4187"/>
                    <a:pt x="2184" y="4781"/>
                  </a:cubicBezTo>
                  <a:lnTo>
                    <a:pt x="2184" y="5653"/>
                  </a:lnTo>
                  <a:cubicBezTo>
                    <a:pt x="2184" y="6472"/>
                    <a:pt x="2518" y="7254"/>
                    <a:pt x="3104" y="7827"/>
                  </a:cubicBezTo>
                  <a:lnTo>
                    <a:pt x="2825" y="7827"/>
                  </a:lnTo>
                  <a:cubicBezTo>
                    <a:pt x="2376" y="7827"/>
                    <a:pt x="1949" y="8026"/>
                    <a:pt x="1663" y="8370"/>
                  </a:cubicBezTo>
                  <a:cubicBezTo>
                    <a:pt x="1565" y="8334"/>
                    <a:pt x="1467" y="8297"/>
                    <a:pt x="1370" y="8258"/>
                  </a:cubicBezTo>
                  <a:cubicBezTo>
                    <a:pt x="1312" y="8236"/>
                    <a:pt x="1265" y="8189"/>
                    <a:pt x="1243" y="8134"/>
                  </a:cubicBezTo>
                  <a:cubicBezTo>
                    <a:pt x="1217" y="8076"/>
                    <a:pt x="1217" y="8015"/>
                    <a:pt x="1243" y="7961"/>
                  </a:cubicBezTo>
                  <a:cubicBezTo>
                    <a:pt x="1460" y="7432"/>
                    <a:pt x="1724" y="6566"/>
                    <a:pt x="1724" y="5433"/>
                  </a:cubicBezTo>
                  <a:lnTo>
                    <a:pt x="1724" y="3908"/>
                  </a:lnTo>
                  <a:cubicBezTo>
                    <a:pt x="1724" y="1974"/>
                    <a:pt x="3289" y="409"/>
                    <a:pt x="5223" y="409"/>
                  </a:cubicBezTo>
                  <a:close/>
                  <a:moveTo>
                    <a:pt x="3713" y="8891"/>
                  </a:moveTo>
                  <a:lnTo>
                    <a:pt x="3713" y="9177"/>
                  </a:lnTo>
                  <a:cubicBezTo>
                    <a:pt x="3713" y="9437"/>
                    <a:pt x="3558" y="9676"/>
                    <a:pt x="3320" y="9785"/>
                  </a:cubicBezTo>
                  <a:lnTo>
                    <a:pt x="3320" y="9785"/>
                  </a:lnTo>
                  <a:lnTo>
                    <a:pt x="2731" y="9395"/>
                  </a:lnTo>
                  <a:cubicBezTo>
                    <a:pt x="2507" y="9243"/>
                    <a:pt x="2612" y="8891"/>
                    <a:pt x="2883" y="8891"/>
                  </a:cubicBezTo>
                  <a:close/>
                  <a:moveTo>
                    <a:pt x="7566" y="8891"/>
                  </a:moveTo>
                  <a:cubicBezTo>
                    <a:pt x="7838" y="8891"/>
                    <a:pt x="7943" y="9243"/>
                    <a:pt x="7718" y="9395"/>
                  </a:cubicBezTo>
                  <a:lnTo>
                    <a:pt x="7132" y="9786"/>
                  </a:lnTo>
                  <a:cubicBezTo>
                    <a:pt x="6893" y="9677"/>
                    <a:pt x="6737" y="9438"/>
                    <a:pt x="6737" y="9177"/>
                  </a:cubicBezTo>
                  <a:lnTo>
                    <a:pt x="6737" y="8891"/>
                  </a:lnTo>
                  <a:close/>
                  <a:moveTo>
                    <a:pt x="7624" y="8232"/>
                  </a:moveTo>
                  <a:cubicBezTo>
                    <a:pt x="8233" y="8236"/>
                    <a:pt x="8725" y="8728"/>
                    <a:pt x="8729" y="9337"/>
                  </a:cubicBezTo>
                  <a:cubicBezTo>
                    <a:pt x="8725" y="10589"/>
                    <a:pt x="7767" y="11635"/>
                    <a:pt x="6520" y="11741"/>
                  </a:cubicBezTo>
                  <a:lnTo>
                    <a:pt x="6520" y="11741"/>
                  </a:lnTo>
                  <a:lnTo>
                    <a:pt x="6520" y="11521"/>
                  </a:lnTo>
                  <a:cubicBezTo>
                    <a:pt x="6520" y="11385"/>
                    <a:pt x="6417" y="11317"/>
                    <a:pt x="6315" y="11317"/>
                  </a:cubicBezTo>
                  <a:cubicBezTo>
                    <a:pt x="6213" y="11317"/>
                    <a:pt x="6110" y="11385"/>
                    <a:pt x="6110" y="11521"/>
                  </a:cubicBezTo>
                  <a:lnTo>
                    <a:pt x="6110" y="11752"/>
                  </a:lnTo>
                  <a:lnTo>
                    <a:pt x="4339" y="11752"/>
                  </a:lnTo>
                  <a:lnTo>
                    <a:pt x="4339" y="11521"/>
                  </a:lnTo>
                  <a:cubicBezTo>
                    <a:pt x="4339" y="11385"/>
                    <a:pt x="4238" y="11317"/>
                    <a:pt x="4137" y="11317"/>
                  </a:cubicBezTo>
                  <a:cubicBezTo>
                    <a:pt x="4035" y="11317"/>
                    <a:pt x="3934" y="11385"/>
                    <a:pt x="3934" y="11521"/>
                  </a:cubicBezTo>
                  <a:lnTo>
                    <a:pt x="3934" y="11742"/>
                  </a:lnTo>
                  <a:cubicBezTo>
                    <a:pt x="2684" y="11633"/>
                    <a:pt x="1728" y="10590"/>
                    <a:pt x="1724" y="9340"/>
                  </a:cubicBezTo>
                  <a:cubicBezTo>
                    <a:pt x="1724" y="8728"/>
                    <a:pt x="2221" y="8236"/>
                    <a:pt x="2829" y="8236"/>
                  </a:cubicBezTo>
                  <a:lnTo>
                    <a:pt x="3629" y="8236"/>
                  </a:lnTo>
                  <a:cubicBezTo>
                    <a:pt x="3658" y="8254"/>
                    <a:pt x="3687" y="8272"/>
                    <a:pt x="3716" y="8286"/>
                  </a:cubicBezTo>
                  <a:lnTo>
                    <a:pt x="3716" y="8482"/>
                  </a:lnTo>
                  <a:lnTo>
                    <a:pt x="2887" y="8482"/>
                  </a:lnTo>
                  <a:cubicBezTo>
                    <a:pt x="2210" y="8482"/>
                    <a:pt x="1945" y="9359"/>
                    <a:pt x="2507" y="9735"/>
                  </a:cubicBezTo>
                  <a:lnTo>
                    <a:pt x="4752" y="11227"/>
                  </a:lnTo>
                  <a:cubicBezTo>
                    <a:pt x="4895" y="11323"/>
                    <a:pt x="5061" y="11371"/>
                    <a:pt x="5227" y="11371"/>
                  </a:cubicBezTo>
                  <a:cubicBezTo>
                    <a:pt x="5392" y="11371"/>
                    <a:pt x="5558" y="11323"/>
                    <a:pt x="5701" y="11227"/>
                  </a:cubicBezTo>
                  <a:lnTo>
                    <a:pt x="6212" y="10887"/>
                  </a:lnTo>
                  <a:cubicBezTo>
                    <a:pt x="6397" y="10764"/>
                    <a:pt x="6277" y="10512"/>
                    <a:pt x="6101" y="10512"/>
                  </a:cubicBezTo>
                  <a:cubicBezTo>
                    <a:pt x="6064" y="10512"/>
                    <a:pt x="6024" y="10523"/>
                    <a:pt x="5984" y="10550"/>
                  </a:cubicBezTo>
                  <a:lnTo>
                    <a:pt x="5477" y="10887"/>
                  </a:lnTo>
                  <a:cubicBezTo>
                    <a:pt x="5401" y="10938"/>
                    <a:pt x="5314" y="10963"/>
                    <a:pt x="5227" y="10963"/>
                  </a:cubicBezTo>
                  <a:cubicBezTo>
                    <a:pt x="5140" y="10963"/>
                    <a:pt x="5053" y="10938"/>
                    <a:pt x="4977" y="10887"/>
                  </a:cubicBezTo>
                  <a:lnTo>
                    <a:pt x="3695" y="10032"/>
                  </a:lnTo>
                  <a:cubicBezTo>
                    <a:pt x="3966" y="9829"/>
                    <a:pt x="4122" y="9511"/>
                    <a:pt x="4122" y="9174"/>
                  </a:cubicBezTo>
                  <a:lnTo>
                    <a:pt x="4122" y="8482"/>
                  </a:lnTo>
                  <a:cubicBezTo>
                    <a:pt x="4477" y="8621"/>
                    <a:pt x="4852" y="8691"/>
                    <a:pt x="5227" y="8691"/>
                  </a:cubicBezTo>
                  <a:cubicBezTo>
                    <a:pt x="5602" y="8691"/>
                    <a:pt x="5976" y="8621"/>
                    <a:pt x="6331" y="8482"/>
                  </a:cubicBezTo>
                  <a:lnTo>
                    <a:pt x="6331" y="9177"/>
                  </a:lnTo>
                  <a:cubicBezTo>
                    <a:pt x="6331" y="9514"/>
                    <a:pt x="6487" y="9833"/>
                    <a:pt x="6759" y="10036"/>
                  </a:cubicBezTo>
                  <a:lnTo>
                    <a:pt x="6748" y="10043"/>
                  </a:lnTo>
                  <a:cubicBezTo>
                    <a:pt x="6563" y="10168"/>
                    <a:pt x="6683" y="10422"/>
                    <a:pt x="6858" y="10422"/>
                  </a:cubicBezTo>
                  <a:cubicBezTo>
                    <a:pt x="6896" y="10422"/>
                    <a:pt x="6936" y="10410"/>
                    <a:pt x="6976" y="10383"/>
                  </a:cubicBezTo>
                  <a:lnTo>
                    <a:pt x="7947" y="9735"/>
                  </a:lnTo>
                  <a:cubicBezTo>
                    <a:pt x="8508" y="9362"/>
                    <a:pt x="8244" y="8486"/>
                    <a:pt x="7566" y="8482"/>
                  </a:cubicBezTo>
                  <a:lnTo>
                    <a:pt x="6737" y="8482"/>
                  </a:lnTo>
                  <a:lnTo>
                    <a:pt x="6737" y="8286"/>
                  </a:lnTo>
                  <a:cubicBezTo>
                    <a:pt x="6766" y="8268"/>
                    <a:pt x="6795" y="8250"/>
                    <a:pt x="6824" y="8232"/>
                  </a:cubicBezTo>
                  <a:close/>
                  <a:moveTo>
                    <a:pt x="5219" y="0"/>
                  </a:moveTo>
                  <a:cubicBezTo>
                    <a:pt x="3061" y="0"/>
                    <a:pt x="1312" y="1749"/>
                    <a:pt x="1312" y="3908"/>
                  </a:cubicBezTo>
                  <a:lnTo>
                    <a:pt x="1312" y="5433"/>
                  </a:lnTo>
                  <a:cubicBezTo>
                    <a:pt x="1315" y="6244"/>
                    <a:pt x="1163" y="7048"/>
                    <a:pt x="859" y="7801"/>
                  </a:cubicBezTo>
                  <a:cubicBezTo>
                    <a:pt x="794" y="7957"/>
                    <a:pt x="794" y="8131"/>
                    <a:pt x="859" y="8290"/>
                  </a:cubicBezTo>
                  <a:cubicBezTo>
                    <a:pt x="924" y="8446"/>
                    <a:pt x="1051" y="8573"/>
                    <a:pt x="1210" y="8634"/>
                  </a:cubicBezTo>
                  <a:cubicBezTo>
                    <a:pt x="1286" y="8667"/>
                    <a:pt x="1362" y="8696"/>
                    <a:pt x="1438" y="8725"/>
                  </a:cubicBezTo>
                  <a:cubicBezTo>
                    <a:pt x="1351" y="8920"/>
                    <a:pt x="1308" y="9127"/>
                    <a:pt x="1308" y="9340"/>
                  </a:cubicBezTo>
                  <a:cubicBezTo>
                    <a:pt x="1308" y="9710"/>
                    <a:pt x="1380" y="10076"/>
                    <a:pt x="1522" y="10420"/>
                  </a:cubicBezTo>
                  <a:lnTo>
                    <a:pt x="1007" y="10601"/>
                  </a:lnTo>
                  <a:cubicBezTo>
                    <a:pt x="403" y="10814"/>
                    <a:pt x="1" y="11387"/>
                    <a:pt x="1" y="12028"/>
                  </a:cubicBezTo>
                  <a:lnTo>
                    <a:pt x="1" y="13719"/>
                  </a:lnTo>
                  <a:cubicBezTo>
                    <a:pt x="1" y="13853"/>
                    <a:pt x="102" y="13920"/>
                    <a:pt x="203" y="13920"/>
                  </a:cubicBezTo>
                  <a:cubicBezTo>
                    <a:pt x="305" y="13920"/>
                    <a:pt x="406" y="13853"/>
                    <a:pt x="406" y="13719"/>
                  </a:cubicBezTo>
                  <a:lnTo>
                    <a:pt x="406" y="12028"/>
                  </a:lnTo>
                  <a:cubicBezTo>
                    <a:pt x="406" y="11894"/>
                    <a:pt x="432" y="11763"/>
                    <a:pt x="479" y="11637"/>
                  </a:cubicBezTo>
                  <a:lnTo>
                    <a:pt x="1511" y="12520"/>
                  </a:lnTo>
                  <a:cubicBezTo>
                    <a:pt x="1659" y="12647"/>
                    <a:pt x="1743" y="12832"/>
                    <a:pt x="1743" y="13027"/>
                  </a:cubicBezTo>
                  <a:lnTo>
                    <a:pt x="1743" y="13719"/>
                  </a:lnTo>
                  <a:cubicBezTo>
                    <a:pt x="1743" y="13853"/>
                    <a:pt x="1845" y="13920"/>
                    <a:pt x="1947" y="13920"/>
                  </a:cubicBezTo>
                  <a:cubicBezTo>
                    <a:pt x="2050" y="13920"/>
                    <a:pt x="2152" y="13853"/>
                    <a:pt x="2152" y="13719"/>
                  </a:cubicBezTo>
                  <a:lnTo>
                    <a:pt x="2152" y="13027"/>
                  </a:lnTo>
                  <a:cubicBezTo>
                    <a:pt x="2152" y="12716"/>
                    <a:pt x="2014" y="12419"/>
                    <a:pt x="1775" y="12212"/>
                  </a:cubicBezTo>
                  <a:lnTo>
                    <a:pt x="692" y="11285"/>
                  </a:lnTo>
                  <a:cubicBezTo>
                    <a:pt x="815" y="11151"/>
                    <a:pt x="971" y="11050"/>
                    <a:pt x="1145" y="10988"/>
                  </a:cubicBezTo>
                  <a:lnTo>
                    <a:pt x="1706" y="10789"/>
                  </a:lnTo>
                  <a:cubicBezTo>
                    <a:pt x="2181" y="11575"/>
                    <a:pt x="3007" y="12086"/>
                    <a:pt x="3923" y="12151"/>
                  </a:cubicBezTo>
                  <a:lnTo>
                    <a:pt x="3923" y="13701"/>
                  </a:lnTo>
                  <a:cubicBezTo>
                    <a:pt x="3923" y="13837"/>
                    <a:pt x="4024" y="13905"/>
                    <a:pt x="4126" y="13905"/>
                  </a:cubicBezTo>
                  <a:cubicBezTo>
                    <a:pt x="4227" y="13905"/>
                    <a:pt x="4328" y="13837"/>
                    <a:pt x="4328" y="13701"/>
                  </a:cubicBezTo>
                  <a:lnTo>
                    <a:pt x="4328" y="12162"/>
                  </a:lnTo>
                  <a:lnTo>
                    <a:pt x="6103" y="12162"/>
                  </a:lnTo>
                  <a:lnTo>
                    <a:pt x="6103" y="13701"/>
                  </a:lnTo>
                  <a:cubicBezTo>
                    <a:pt x="6103" y="13837"/>
                    <a:pt x="6205" y="13905"/>
                    <a:pt x="6306" y="13905"/>
                  </a:cubicBezTo>
                  <a:cubicBezTo>
                    <a:pt x="6407" y="13905"/>
                    <a:pt x="6509" y="13837"/>
                    <a:pt x="6509" y="13701"/>
                  </a:cubicBezTo>
                  <a:lnTo>
                    <a:pt x="6509" y="12151"/>
                  </a:lnTo>
                  <a:cubicBezTo>
                    <a:pt x="7425" y="12082"/>
                    <a:pt x="8251" y="11575"/>
                    <a:pt x="8725" y="10785"/>
                  </a:cubicBezTo>
                  <a:lnTo>
                    <a:pt x="9287" y="10985"/>
                  </a:lnTo>
                  <a:cubicBezTo>
                    <a:pt x="9460" y="11046"/>
                    <a:pt x="9616" y="11151"/>
                    <a:pt x="9739" y="11285"/>
                  </a:cubicBezTo>
                  <a:lnTo>
                    <a:pt x="8656" y="12212"/>
                  </a:lnTo>
                  <a:cubicBezTo>
                    <a:pt x="8417" y="12415"/>
                    <a:pt x="8280" y="12712"/>
                    <a:pt x="8280" y="13027"/>
                  </a:cubicBezTo>
                  <a:lnTo>
                    <a:pt x="8280" y="13719"/>
                  </a:lnTo>
                  <a:cubicBezTo>
                    <a:pt x="8280" y="13853"/>
                    <a:pt x="8382" y="13920"/>
                    <a:pt x="8484" y="13920"/>
                  </a:cubicBezTo>
                  <a:cubicBezTo>
                    <a:pt x="8587" y="13920"/>
                    <a:pt x="8689" y="13853"/>
                    <a:pt x="8689" y="13719"/>
                  </a:cubicBezTo>
                  <a:lnTo>
                    <a:pt x="8689" y="13027"/>
                  </a:lnTo>
                  <a:cubicBezTo>
                    <a:pt x="8689" y="12832"/>
                    <a:pt x="8772" y="12647"/>
                    <a:pt x="8921" y="12520"/>
                  </a:cubicBezTo>
                  <a:lnTo>
                    <a:pt x="9953" y="11637"/>
                  </a:lnTo>
                  <a:cubicBezTo>
                    <a:pt x="10000" y="11763"/>
                    <a:pt x="10025" y="11894"/>
                    <a:pt x="10025" y="12028"/>
                  </a:cubicBezTo>
                  <a:lnTo>
                    <a:pt x="10025" y="13719"/>
                  </a:lnTo>
                  <a:cubicBezTo>
                    <a:pt x="10025" y="13853"/>
                    <a:pt x="10127" y="13920"/>
                    <a:pt x="10228" y="13920"/>
                  </a:cubicBezTo>
                  <a:cubicBezTo>
                    <a:pt x="10330" y="13920"/>
                    <a:pt x="10431" y="13853"/>
                    <a:pt x="10431" y="13719"/>
                  </a:cubicBezTo>
                  <a:lnTo>
                    <a:pt x="10431" y="12028"/>
                  </a:lnTo>
                  <a:cubicBezTo>
                    <a:pt x="10431" y="11390"/>
                    <a:pt x="10033" y="10818"/>
                    <a:pt x="9431" y="10601"/>
                  </a:cubicBezTo>
                  <a:lnTo>
                    <a:pt x="8917" y="10420"/>
                  </a:lnTo>
                  <a:cubicBezTo>
                    <a:pt x="9058" y="10079"/>
                    <a:pt x="9135" y="9710"/>
                    <a:pt x="9135" y="9340"/>
                  </a:cubicBezTo>
                  <a:cubicBezTo>
                    <a:pt x="9135" y="9127"/>
                    <a:pt x="9087" y="8920"/>
                    <a:pt x="9004" y="8725"/>
                  </a:cubicBezTo>
                  <a:cubicBezTo>
                    <a:pt x="9080" y="8696"/>
                    <a:pt x="9156" y="8667"/>
                    <a:pt x="9229" y="8634"/>
                  </a:cubicBezTo>
                  <a:cubicBezTo>
                    <a:pt x="9388" y="8573"/>
                    <a:pt x="9515" y="8449"/>
                    <a:pt x="9584" y="8290"/>
                  </a:cubicBezTo>
                  <a:cubicBezTo>
                    <a:pt x="9649" y="8134"/>
                    <a:pt x="9649" y="7957"/>
                    <a:pt x="9584" y="7801"/>
                  </a:cubicBezTo>
                  <a:cubicBezTo>
                    <a:pt x="9279" y="7048"/>
                    <a:pt x="9124" y="6244"/>
                    <a:pt x="9131" y="5433"/>
                  </a:cubicBezTo>
                  <a:lnTo>
                    <a:pt x="9131" y="3908"/>
                  </a:lnTo>
                  <a:cubicBezTo>
                    <a:pt x="9131" y="1749"/>
                    <a:pt x="7378" y="0"/>
                    <a:pt x="52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7703383" y="1627134"/>
              <a:ext cx="23858" cy="10775"/>
            </a:xfrm>
            <a:custGeom>
              <a:avLst/>
              <a:gdLst/>
              <a:ahLst/>
              <a:cxnLst/>
              <a:rect l="l" t="t" r="r" b="b"/>
              <a:pathLst>
                <a:path w="910" h="411" extrusionOk="0">
                  <a:moveTo>
                    <a:pt x="203" y="1"/>
                  </a:moveTo>
                  <a:cubicBezTo>
                    <a:pt x="91" y="1"/>
                    <a:pt x="0" y="95"/>
                    <a:pt x="0" y="207"/>
                  </a:cubicBezTo>
                  <a:cubicBezTo>
                    <a:pt x="0" y="320"/>
                    <a:pt x="91" y="410"/>
                    <a:pt x="203" y="410"/>
                  </a:cubicBezTo>
                  <a:lnTo>
                    <a:pt x="638" y="410"/>
                  </a:lnTo>
                  <a:cubicBezTo>
                    <a:pt x="910" y="410"/>
                    <a:pt x="910" y="1"/>
                    <a:pt x="6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7770133" y="1627239"/>
              <a:ext cx="25667" cy="10671"/>
            </a:xfrm>
            <a:custGeom>
              <a:avLst/>
              <a:gdLst/>
              <a:ahLst/>
              <a:cxnLst/>
              <a:rect l="l" t="t" r="r" b="b"/>
              <a:pathLst>
                <a:path w="979" h="407" extrusionOk="0">
                  <a:moveTo>
                    <a:pt x="272" y="0"/>
                  </a:moveTo>
                  <a:cubicBezTo>
                    <a:pt x="1" y="0"/>
                    <a:pt x="1" y="406"/>
                    <a:pt x="272" y="406"/>
                  </a:cubicBezTo>
                  <a:lnTo>
                    <a:pt x="710" y="406"/>
                  </a:lnTo>
                  <a:cubicBezTo>
                    <a:pt x="978" y="406"/>
                    <a:pt x="978" y="0"/>
                    <a:pt x="7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7717620" y="1676239"/>
              <a:ext cx="62214" cy="33532"/>
            </a:xfrm>
            <a:custGeom>
              <a:avLst/>
              <a:gdLst/>
              <a:ahLst/>
              <a:cxnLst/>
              <a:rect l="l" t="t" r="r" b="b"/>
              <a:pathLst>
                <a:path w="2373" h="1279" extrusionOk="0">
                  <a:moveTo>
                    <a:pt x="1928" y="406"/>
                  </a:moveTo>
                  <a:cubicBezTo>
                    <a:pt x="1826" y="677"/>
                    <a:pt x="1533" y="873"/>
                    <a:pt x="1189" y="873"/>
                  </a:cubicBezTo>
                  <a:cubicBezTo>
                    <a:pt x="841" y="873"/>
                    <a:pt x="548" y="677"/>
                    <a:pt x="446" y="406"/>
                  </a:cubicBezTo>
                  <a:close/>
                  <a:moveTo>
                    <a:pt x="207" y="0"/>
                  </a:moveTo>
                  <a:cubicBezTo>
                    <a:pt x="95" y="0"/>
                    <a:pt x="1" y="91"/>
                    <a:pt x="4" y="203"/>
                  </a:cubicBezTo>
                  <a:cubicBezTo>
                    <a:pt x="4" y="797"/>
                    <a:pt x="533" y="1279"/>
                    <a:pt x="1189" y="1279"/>
                  </a:cubicBezTo>
                  <a:cubicBezTo>
                    <a:pt x="1841" y="1279"/>
                    <a:pt x="2373" y="797"/>
                    <a:pt x="2373" y="203"/>
                  </a:cubicBezTo>
                  <a:cubicBezTo>
                    <a:pt x="2373" y="91"/>
                    <a:pt x="2282" y="0"/>
                    <a:pt x="21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63"/>
          <p:cNvSpPr txBox="1">
            <a:spLocks noGrp="1"/>
          </p:cNvSpPr>
          <p:nvPr>
            <p:ph type="title"/>
          </p:nvPr>
        </p:nvSpPr>
        <p:spPr>
          <a:xfrm>
            <a:off x="720000" y="445025"/>
            <a:ext cx="7704000" cy="12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World Happiness Report  </a:t>
            </a:r>
            <a:endParaRPr/>
          </a:p>
          <a:p>
            <a:pPr marL="0" lvl="0" indent="0" algn="l" rtl="0">
              <a:spcBef>
                <a:spcPts val="0"/>
              </a:spcBef>
              <a:spcAft>
                <a:spcPts val="0"/>
              </a:spcAft>
              <a:buNone/>
            </a:pPr>
            <a:endParaRPr>
              <a:solidFill>
                <a:schemeClr val="accent1"/>
              </a:solidFill>
            </a:endParaRPr>
          </a:p>
        </p:txBody>
      </p:sp>
      <p:pic>
        <p:nvPicPr>
          <p:cNvPr id="3813" name="Google Shape;3813;p63"/>
          <p:cNvPicPr preferRelativeResize="0"/>
          <p:nvPr/>
        </p:nvPicPr>
        <p:blipFill>
          <a:blip r:embed="rId3">
            <a:alphaModFix/>
          </a:blip>
          <a:stretch>
            <a:fillRect/>
          </a:stretch>
        </p:blipFill>
        <p:spPr>
          <a:xfrm>
            <a:off x="720000" y="1346800"/>
            <a:ext cx="3322075" cy="3322075"/>
          </a:xfrm>
          <a:prstGeom prst="rect">
            <a:avLst/>
          </a:prstGeom>
          <a:noFill/>
          <a:ln>
            <a:noFill/>
          </a:ln>
        </p:spPr>
      </p:pic>
      <p:pic>
        <p:nvPicPr>
          <p:cNvPr id="3814" name="Google Shape;3814;p63"/>
          <p:cNvPicPr preferRelativeResize="0"/>
          <p:nvPr/>
        </p:nvPicPr>
        <p:blipFill>
          <a:blip r:embed="rId4">
            <a:alphaModFix/>
          </a:blip>
          <a:stretch>
            <a:fillRect/>
          </a:stretch>
        </p:blipFill>
        <p:spPr>
          <a:xfrm>
            <a:off x="5159950" y="1346800"/>
            <a:ext cx="2762250" cy="1133475"/>
          </a:xfrm>
          <a:prstGeom prst="rect">
            <a:avLst/>
          </a:prstGeom>
          <a:noFill/>
          <a:ln>
            <a:noFill/>
          </a:ln>
        </p:spPr>
      </p:pic>
      <p:pic>
        <p:nvPicPr>
          <p:cNvPr id="3815" name="Google Shape;3815;p63"/>
          <p:cNvPicPr preferRelativeResize="0"/>
          <p:nvPr/>
        </p:nvPicPr>
        <p:blipFill>
          <a:blip r:embed="rId5">
            <a:alphaModFix/>
          </a:blip>
          <a:stretch>
            <a:fillRect/>
          </a:stretch>
        </p:blipFill>
        <p:spPr>
          <a:xfrm>
            <a:off x="5445313" y="2809675"/>
            <a:ext cx="2191521" cy="185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3"/>
                                        </p:tgtEl>
                                        <p:attrNameLst>
                                          <p:attrName>style.visibility</p:attrName>
                                        </p:attrNameLst>
                                      </p:cBhvr>
                                      <p:to>
                                        <p:strVal val="visible"/>
                                      </p:to>
                                    </p:set>
                                    <p:animEffect transition="in" filter="fade">
                                      <p:cBhvr>
                                        <p:cTn id="7" dur="1000"/>
                                        <p:tgtEl>
                                          <p:spTgt spid="38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14"/>
                                        </p:tgtEl>
                                        <p:attrNameLst>
                                          <p:attrName>style.visibility</p:attrName>
                                        </p:attrNameLst>
                                      </p:cBhvr>
                                      <p:to>
                                        <p:strVal val="visible"/>
                                      </p:to>
                                    </p:set>
                                    <p:animEffect transition="in" filter="fade">
                                      <p:cBhvr>
                                        <p:cTn id="12" dur="1000"/>
                                        <p:tgtEl>
                                          <p:spTgt spid="38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15"/>
                                        </p:tgtEl>
                                        <p:attrNameLst>
                                          <p:attrName>style.visibility</p:attrName>
                                        </p:attrNameLst>
                                      </p:cBhvr>
                                      <p:to>
                                        <p:strVal val="visible"/>
                                      </p:to>
                                    </p:set>
                                    <p:animEffect transition="in" filter="fade">
                                      <p:cBhvr>
                                        <p:cTn id="17" dur="1000"/>
                                        <p:tgtEl>
                                          <p:spTgt spid="3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7"/>
        <p:cNvGrpSpPr/>
        <p:nvPr/>
      </p:nvGrpSpPr>
      <p:grpSpPr>
        <a:xfrm>
          <a:off x="0" y="0"/>
          <a:ext cx="0" cy="0"/>
          <a:chOff x="0" y="0"/>
          <a:chExt cx="0" cy="0"/>
        </a:xfrm>
      </p:grpSpPr>
      <p:sp>
        <p:nvSpPr>
          <p:cNvPr id="3298" name="Google Shape;3298;p37"/>
          <p:cNvSpPr/>
          <p:nvPr/>
        </p:nvSpPr>
        <p:spPr>
          <a:xfrm>
            <a:off x="4427287" y="1453386"/>
            <a:ext cx="982583" cy="89652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7"/>
          <p:cNvSpPr txBox="1">
            <a:spLocks noGrp="1"/>
          </p:cNvSpPr>
          <p:nvPr>
            <p:ph type="subTitle" idx="7"/>
          </p:nvPr>
        </p:nvSpPr>
        <p:spPr>
          <a:xfrm>
            <a:off x="1190300" y="1407775"/>
            <a:ext cx="26844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RETRENCHMENT</a:t>
            </a:r>
            <a:endParaRPr/>
          </a:p>
        </p:txBody>
      </p:sp>
      <p:sp>
        <p:nvSpPr>
          <p:cNvPr id="3300" name="Google Shape;3300;p37"/>
          <p:cNvSpPr txBox="1">
            <a:spLocks noGrp="1"/>
          </p:cNvSpPr>
          <p:nvPr>
            <p:ph type="subTitle" idx="8"/>
          </p:nvPr>
        </p:nvSpPr>
        <p:spPr>
          <a:xfrm>
            <a:off x="5533350" y="1407775"/>
            <a:ext cx="39117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VACCINATION</a:t>
            </a:r>
            <a:endParaRPr/>
          </a:p>
        </p:txBody>
      </p:sp>
      <p:sp>
        <p:nvSpPr>
          <p:cNvPr id="3301" name="Google Shape;3301;p37"/>
          <p:cNvSpPr txBox="1">
            <a:spLocks noGrp="1"/>
          </p:cNvSpPr>
          <p:nvPr>
            <p:ph type="subTitle" idx="1"/>
          </p:nvPr>
        </p:nvSpPr>
        <p:spPr>
          <a:xfrm>
            <a:off x="1196925" y="1958475"/>
            <a:ext cx="2850900" cy="48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RETRENCHMENT RATE</a:t>
            </a:r>
            <a:endParaRPr/>
          </a:p>
        </p:txBody>
      </p:sp>
      <p:sp>
        <p:nvSpPr>
          <p:cNvPr id="3302" name="Google Shape;3302;p37"/>
          <p:cNvSpPr txBox="1">
            <a:spLocks noGrp="1"/>
          </p:cNvSpPr>
          <p:nvPr>
            <p:ph type="subTitle" idx="3"/>
          </p:nvPr>
        </p:nvSpPr>
        <p:spPr>
          <a:xfrm>
            <a:off x="5533350" y="1958475"/>
            <a:ext cx="3831600" cy="48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VACCINATION RATE</a:t>
            </a:r>
            <a:endParaRPr/>
          </a:p>
          <a:p>
            <a:pPr marL="457200" lvl="0" indent="-317500" algn="l" rtl="0">
              <a:spcBef>
                <a:spcPts val="0"/>
              </a:spcBef>
              <a:spcAft>
                <a:spcPts val="0"/>
              </a:spcAft>
              <a:buSzPts val="1400"/>
              <a:buChar char="●"/>
            </a:pPr>
            <a:r>
              <a:rPr lang="en"/>
              <a:t>VACCINE CLINICS IN SINGAPORE</a:t>
            </a:r>
            <a:endParaRPr/>
          </a:p>
        </p:txBody>
      </p:sp>
      <p:sp>
        <p:nvSpPr>
          <p:cNvPr id="3303" name="Google Shape;3303;p37"/>
          <p:cNvSpPr txBox="1">
            <a:spLocks noGrp="1"/>
          </p:cNvSpPr>
          <p:nvPr>
            <p:ph type="subTitle" idx="5"/>
          </p:nvPr>
        </p:nvSpPr>
        <p:spPr>
          <a:xfrm>
            <a:off x="1301350" y="3795250"/>
            <a:ext cx="2941500" cy="96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VACCINATION-RELATED MORTALITY RATE</a:t>
            </a:r>
            <a:endParaRPr/>
          </a:p>
          <a:p>
            <a:pPr marL="457200" lvl="0" indent="-317500" algn="l" rtl="0">
              <a:spcBef>
                <a:spcPts val="0"/>
              </a:spcBef>
              <a:spcAft>
                <a:spcPts val="0"/>
              </a:spcAft>
              <a:buSzPts val="1400"/>
              <a:buChar char="●"/>
            </a:pPr>
            <a:r>
              <a:rPr lang="en"/>
              <a:t>COVID-19 MORTALITY RATE (VACCINATED)</a:t>
            </a:r>
            <a:endParaRPr/>
          </a:p>
        </p:txBody>
      </p:sp>
      <p:sp>
        <p:nvSpPr>
          <p:cNvPr id="3304" name="Google Shape;3304;p37"/>
          <p:cNvSpPr txBox="1">
            <a:spLocks noGrp="1"/>
          </p:cNvSpPr>
          <p:nvPr>
            <p:ph type="title"/>
          </p:nvPr>
        </p:nvSpPr>
        <p:spPr>
          <a:xfrm>
            <a:off x="189187" y="1516450"/>
            <a:ext cx="820200" cy="7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305" name="Google Shape;3305;p37"/>
          <p:cNvSpPr txBox="1">
            <a:spLocks noGrp="1"/>
          </p:cNvSpPr>
          <p:nvPr>
            <p:ph type="title" idx="2"/>
          </p:nvPr>
        </p:nvSpPr>
        <p:spPr>
          <a:xfrm>
            <a:off x="4502362" y="1516450"/>
            <a:ext cx="820200" cy="7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3306" name="Google Shape;3306;p37"/>
          <p:cNvSpPr txBox="1">
            <a:spLocks noGrp="1"/>
          </p:cNvSpPr>
          <p:nvPr>
            <p:ph type="title" idx="4"/>
          </p:nvPr>
        </p:nvSpPr>
        <p:spPr>
          <a:xfrm>
            <a:off x="270375" y="3341025"/>
            <a:ext cx="820200" cy="7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3307" name="Google Shape;3307;p37"/>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COVID-19 IMPACTS</a:t>
            </a:r>
            <a:endParaRPr sz="5000"/>
          </a:p>
          <a:p>
            <a:pPr marL="0" lvl="0" indent="0" algn="l" rtl="0">
              <a:spcBef>
                <a:spcPts val="0"/>
              </a:spcBef>
              <a:spcAft>
                <a:spcPts val="0"/>
              </a:spcAft>
              <a:buNone/>
            </a:pPr>
            <a:endParaRPr/>
          </a:p>
        </p:txBody>
      </p:sp>
      <p:sp>
        <p:nvSpPr>
          <p:cNvPr id="3308" name="Google Shape;3308;p37"/>
          <p:cNvSpPr txBox="1">
            <a:spLocks noGrp="1"/>
          </p:cNvSpPr>
          <p:nvPr>
            <p:ph type="subTitle" idx="9"/>
          </p:nvPr>
        </p:nvSpPr>
        <p:spPr>
          <a:xfrm>
            <a:off x="1301346" y="3249750"/>
            <a:ext cx="25095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VACCINATION HESITANCY</a:t>
            </a:r>
            <a:endParaRPr/>
          </a:p>
        </p:txBody>
      </p:sp>
      <p:sp>
        <p:nvSpPr>
          <p:cNvPr id="3309" name="Google Shape;3309;p37"/>
          <p:cNvSpPr/>
          <p:nvPr/>
        </p:nvSpPr>
        <p:spPr>
          <a:xfrm>
            <a:off x="138750" y="1456675"/>
            <a:ext cx="982583" cy="896523"/>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0" name="Google Shape;3310;p37"/>
          <p:cNvGrpSpPr/>
          <p:nvPr/>
        </p:nvGrpSpPr>
        <p:grpSpPr>
          <a:xfrm>
            <a:off x="7999309" y="4111420"/>
            <a:ext cx="1053193" cy="1032076"/>
            <a:chOff x="348300" y="2127100"/>
            <a:chExt cx="801700" cy="785625"/>
          </a:xfrm>
        </p:grpSpPr>
        <p:sp>
          <p:nvSpPr>
            <p:cNvPr id="3311" name="Google Shape;3311;p37"/>
            <p:cNvSpPr/>
            <p:nvPr/>
          </p:nvSpPr>
          <p:spPr>
            <a:xfrm>
              <a:off x="835400" y="2727525"/>
              <a:ext cx="111925" cy="118750"/>
            </a:xfrm>
            <a:custGeom>
              <a:avLst/>
              <a:gdLst/>
              <a:ahLst/>
              <a:cxnLst/>
              <a:rect l="l" t="t" r="r" b="b"/>
              <a:pathLst>
                <a:path w="4477" h="4750" extrusionOk="0">
                  <a:moveTo>
                    <a:pt x="1064" y="1"/>
                  </a:moveTo>
                  <a:lnTo>
                    <a:pt x="0" y="487"/>
                  </a:lnTo>
                  <a:cubicBezTo>
                    <a:pt x="426" y="1277"/>
                    <a:pt x="1307" y="2919"/>
                    <a:pt x="1307" y="2919"/>
                  </a:cubicBezTo>
                  <a:cubicBezTo>
                    <a:pt x="426" y="3223"/>
                    <a:pt x="122" y="3983"/>
                    <a:pt x="851" y="4591"/>
                  </a:cubicBezTo>
                  <a:cubicBezTo>
                    <a:pt x="951" y="4704"/>
                    <a:pt x="1104" y="4750"/>
                    <a:pt x="1286" y="4750"/>
                  </a:cubicBezTo>
                  <a:cubicBezTo>
                    <a:pt x="1936" y="4750"/>
                    <a:pt x="2964" y="4166"/>
                    <a:pt x="3344" y="3952"/>
                  </a:cubicBezTo>
                  <a:cubicBezTo>
                    <a:pt x="4477" y="3348"/>
                    <a:pt x="3920" y="2139"/>
                    <a:pt x="2936" y="2139"/>
                  </a:cubicBezTo>
                  <a:cubicBezTo>
                    <a:pt x="2732" y="2139"/>
                    <a:pt x="2509" y="2191"/>
                    <a:pt x="2280" y="2311"/>
                  </a:cubicBezTo>
                  <a:cubicBezTo>
                    <a:pt x="2280" y="2311"/>
                    <a:pt x="1763" y="1490"/>
                    <a:pt x="1064"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7"/>
            <p:cNvSpPr/>
            <p:nvPr/>
          </p:nvSpPr>
          <p:spPr>
            <a:xfrm>
              <a:off x="827450" y="2721275"/>
              <a:ext cx="118150" cy="129100"/>
            </a:xfrm>
            <a:custGeom>
              <a:avLst/>
              <a:gdLst/>
              <a:ahLst/>
              <a:cxnLst/>
              <a:rect l="l" t="t" r="r" b="b"/>
              <a:pathLst>
                <a:path w="4726" h="5164" extrusionOk="0">
                  <a:moveTo>
                    <a:pt x="1441" y="0"/>
                  </a:moveTo>
                  <a:cubicBezTo>
                    <a:pt x="1273" y="0"/>
                    <a:pt x="1079" y="170"/>
                    <a:pt x="1169" y="372"/>
                  </a:cubicBezTo>
                  <a:cubicBezTo>
                    <a:pt x="1534" y="1163"/>
                    <a:pt x="1929" y="1953"/>
                    <a:pt x="2385" y="2683"/>
                  </a:cubicBezTo>
                  <a:cubicBezTo>
                    <a:pt x="2425" y="2764"/>
                    <a:pt x="2493" y="2804"/>
                    <a:pt x="2579" y="2804"/>
                  </a:cubicBezTo>
                  <a:cubicBezTo>
                    <a:pt x="2621" y="2804"/>
                    <a:pt x="2669" y="2794"/>
                    <a:pt x="2719" y="2774"/>
                  </a:cubicBezTo>
                  <a:cubicBezTo>
                    <a:pt x="2866" y="2704"/>
                    <a:pt x="3036" y="2670"/>
                    <a:pt x="3203" y="2670"/>
                  </a:cubicBezTo>
                  <a:cubicBezTo>
                    <a:pt x="3695" y="2670"/>
                    <a:pt x="4162" y="2966"/>
                    <a:pt x="3935" y="3534"/>
                  </a:cubicBezTo>
                  <a:cubicBezTo>
                    <a:pt x="3783" y="3868"/>
                    <a:pt x="3449" y="4020"/>
                    <a:pt x="3114" y="4172"/>
                  </a:cubicBezTo>
                  <a:cubicBezTo>
                    <a:pt x="2810" y="4324"/>
                    <a:pt x="2507" y="4476"/>
                    <a:pt x="2203" y="4567"/>
                  </a:cubicBezTo>
                  <a:cubicBezTo>
                    <a:pt x="2045" y="4620"/>
                    <a:pt x="1865" y="4695"/>
                    <a:pt x="1721" y="4695"/>
                  </a:cubicBezTo>
                  <a:cubicBezTo>
                    <a:pt x="1698" y="4695"/>
                    <a:pt x="1676" y="4693"/>
                    <a:pt x="1655" y="4689"/>
                  </a:cubicBezTo>
                  <a:cubicBezTo>
                    <a:pt x="1605" y="4706"/>
                    <a:pt x="1559" y="4714"/>
                    <a:pt x="1519" y="4714"/>
                  </a:cubicBezTo>
                  <a:cubicBezTo>
                    <a:pt x="1343" y="4714"/>
                    <a:pt x="1272" y="4549"/>
                    <a:pt x="1321" y="4202"/>
                  </a:cubicBezTo>
                  <a:cubicBezTo>
                    <a:pt x="956" y="3777"/>
                    <a:pt x="1078" y="3473"/>
                    <a:pt x="1655" y="3382"/>
                  </a:cubicBezTo>
                  <a:cubicBezTo>
                    <a:pt x="1807" y="3290"/>
                    <a:pt x="1868" y="3169"/>
                    <a:pt x="1807" y="3017"/>
                  </a:cubicBezTo>
                  <a:cubicBezTo>
                    <a:pt x="1382" y="2227"/>
                    <a:pt x="926" y="1436"/>
                    <a:pt x="531" y="585"/>
                  </a:cubicBezTo>
                  <a:cubicBezTo>
                    <a:pt x="484" y="510"/>
                    <a:pt x="411" y="479"/>
                    <a:pt x="338" y="479"/>
                  </a:cubicBezTo>
                  <a:cubicBezTo>
                    <a:pt x="172" y="479"/>
                    <a:pt x="0" y="639"/>
                    <a:pt x="105" y="828"/>
                  </a:cubicBezTo>
                  <a:cubicBezTo>
                    <a:pt x="493" y="1548"/>
                    <a:pt x="855" y="2293"/>
                    <a:pt x="1261" y="3040"/>
                  </a:cubicBezTo>
                  <a:lnTo>
                    <a:pt x="1261" y="3040"/>
                  </a:lnTo>
                  <a:cubicBezTo>
                    <a:pt x="616" y="3428"/>
                    <a:pt x="212" y="4057"/>
                    <a:pt x="774" y="4780"/>
                  </a:cubicBezTo>
                  <a:cubicBezTo>
                    <a:pt x="999" y="5061"/>
                    <a:pt x="1287" y="5163"/>
                    <a:pt x="1597" y="5163"/>
                  </a:cubicBezTo>
                  <a:cubicBezTo>
                    <a:pt x="2124" y="5163"/>
                    <a:pt x="2716" y="4869"/>
                    <a:pt x="3175" y="4658"/>
                  </a:cubicBezTo>
                  <a:cubicBezTo>
                    <a:pt x="3874" y="4324"/>
                    <a:pt x="4725" y="3868"/>
                    <a:pt x="4482" y="2956"/>
                  </a:cubicBezTo>
                  <a:cubicBezTo>
                    <a:pt x="4299" y="2366"/>
                    <a:pt x="3789" y="2116"/>
                    <a:pt x="3243" y="2116"/>
                  </a:cubicBezTo>
                  <a:cubicBezTo>
                    <a:pt x="3063" y="2116"/>
                    <a:pt x="2879" y="2143"/>
                    <a:pt x="2702" y="2195"/>
                  </a:cubicBezTo>
                  <a:lnTo>
                    <a:pt x="2702" y="2195"/>
                  </a:lnTo>
                  <a:cubicBezTo>
                    <a:pt x="2291" y="1492"/>
                    <a:pt x="1930" y="767"/>
                    <a:pt x="1595" y="68"/>
                  </a:cubicBezTo>
                  <a:cubicBezTo>
                    <a:pt x="1555" y="21"/>
                    <a:pt x="1500" y="0"/>
                    <a:pt x="144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7"/>
            <p:cNvSpPr/>
            <p:nvPr/>
          </p:nvSpPr>
          <p:spPr>
            <a:xfrm>
              <a:off x="574100" y="2735125"/>
              <a:ext cx="110850" cy="119300"/>
            </a:xfrm>
            <a:custGeom>
              <a:avLst/>
              <a:gdLst/>
              <a:ahLst/>
              <a:cxnLst/>
              <a:rect l="l" t="t" r="r" b="b"/>
              <a:pathLst>
                <a:path w="4434" h="4772" extrusionOk="0">
                  <a:moveTo>
                    <a:pt x="3309" y="1"/>
                  </a:moveTo>
                  <a:cubicBezTo>
                    <a:pt x="2671" y="1490"/>
                    <a:pt x="2184" y="2402"/>
                    <a:pt x="2184" y="2402"/>
                  </a:cubicBezTo>
                  <a:cubicBezTo>
                    <a:pt x="1971" y="2303"/>
                    <a:pt x="1767" y="2259"/>
                    <a:pt x="1578" y="2259"/>
                  </a:cubicBezTo>
                  <a:cubicBezTo>
                    <a:pt x="554" y="2259"/>
                    <a:pt x="1" y="3535"/>
                    <a:pt x="1181" y="4074"/>
                  </a:cubicBezTo>
                  <a:cubicBezTo>
                    <a:pt x="1553" y="4236"/>
                    <a:pt x="2580" y="4771"/>
                    <a:pt x="3248" y="4771"/>
                  </a:cubicBezTo>
                  <a:cubicBezTo>
                    <a:pt x="3455" y="4771"/>
                    <a:pt x="3627" y="4720"/>
                    <a:pt x="3735" y="4591"/>
                  </a:cubicBezTo>
                  <a:cubicBezTo>
                    <a:pt x="4434" y="3952"/>
                    <a:pt x="4130" y="3223"/>
                    <a:pt x="3218" y="2980"/>
                  </a:cubicBezTo>
                  <a:cubicBezTo>
                    <a:pt x="3218" y="2980"/>
                    <a:pt x="4039" y="1308"/>
                    <a:pt x="4373" y="487"/>
                  </a:cubicBezTo>
                  <a:lnTo>
                    <a:pt x="3309" y="1"/>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7"/>
            <p:cNvSpPr/>
            <p:nvPr/>
          </p:nvSpPr>
          <p:spPr>
            <a:xfrm>
              <a:off x="575500" y="2729400"/>
              <a:ext cx="118700" cy="131225"/>
            </a:xfrm>
            <a:custGeom>
              <a:avLst/>
              <a:gdLst/>
              <a:ahLst/>
              <a:cxnLst/>
              <a:rect l="l" t="t" r="r" b="b"/>
              <a:pathLst>
                <a:path w="4748" h="5249" extrusionOk="0">
                  <a:moveTo>
                    <a:pt x="3248" y="1"/>
                  </a:moveTo>
                  <a:cubicBezTo>
                    <a:pt x="3176" y="1"/>
                    <a:pt x="3109" y="32"/>
                    <a:pt x="3071" y="108"/>
                  </a:cubicBezTo>
                  <a:cubicBezTo>
                    <a:pt x="2767" y="838"/>
                    <a:pt x="2463" y="1628"/>
                    <a:pt x="2037" y="2297"/>
                  </a:cubicBezTo>
                  <a:cubicBezTo>
                    <a:pt x="2025" y="2309"/>
                    <a:pt x="2012" y="2338"/>
                    <a:pt x="1999" y="2369"/>
                  </a:cubicBezTo>
                  <a:lnTo>
                    <a:pt x="1999" y="2369"/>
                  </a:lnTo>
                  <a:cubicBezTo>
                    <a:pt x="1936" y="2318"/>
                    <a:pt x="1787" y="2272"/>
                    <a:pt x="1733" y="2236"/>
                  </a:cubicBezTo>
                  <a:cubicBezTo>
                    <a:pt x="1682" y="2219"/>
                    <a:pt x="1620" y="2211"/>
                    <a:pt x="1552" y="2211"/>
                  </a:cubicBezTo>
                  <a:cubicBezTo>
                    <a:pt x="1378" y="2211"/>
                    <a:pt x="1174" y="2261"/>
                    <a:pt x="1065" y="2327"/>
                  </a:cubicBezTo>
                  <a:cubicBezTo>
                    <a:pt x="153" y="2661"/>
                    <a:pt x="1" y="3756"/>
                    <a:pt x="761" y="4333"/>
                  </a:cubicBezTo>
                  <a:cubicBezTo>
                    <a:pt x="1267" y="4695"/>
                    <a:pt x="2310" y="5249"/>
                    <a:pt x="3114" y="5249"/>
                  </a:cubicBezTo>
                  <a:cubicBezTo>
                    <a:pt x="3323" y="5249"/>
                    <a:pt x="3516" y="5211"/>
                    <a:pt x="3679" y="5124"/>
                  </a:cubicBezTo>
                  <a:cubicBezTo>
                    <a:pt x="4748" y="4575"/>
                    <a:pt x="4259" y="3532"/>
                    <a:pt x="3484" y="3088"/>
                  </a:cubicBezTo>
                  <a:lnTo>
                    <a:pt x="3484" y="3088"/>
                  </a:lnTo>
                  <a:cubicBezTo>
                    <a:pt x="3863" y="2342"/>
                    <a:pt x="4199" y="1615"/>
                    <a:pt x="4560" y="838"/>
                  </a:cubicBezTo>
                  <a:cubicBezTo>
                    <a:pt x="4642" y="654"/>
                    <a:pt x="4490" y="484"/>
                    <a:pt x="4336" y="484"/>
                  </a:cubicBezTo>
                  <a:cubicBezTo>
                    <a:pt x="4261" y="484"/>
                    <a:pt x="4184" y="525"/>
                    <a:pt x="4135" y="625"/>
                  </a:cubicBezTo>
                  <a:cubicBezTo>
                    <a:pt x="3770" y="1446"/>
                    <a:pt x="3344" y="2236"/>
                    <a:pt x="2949" y="3087"/>
                  </a:cubicBezTo>
                  <a:cubicBezTo>
                    <a:pt x="2888" y="3239"/>
                    <a:pt x="2949" y="3391"/>
                    <a:pt x="3101" y="3421"/>
                  </a:cubicBezTo>
                  <a:cubicBezTo>
                    <a:pt x="3648" y="3513"/>
                    <a:pt x="3800" y="3725"/>
                    <a:pt x="3618" y="4181"/>
                  </a:cubicBezTo>
                  <a:cubicBezTo>
                    <a:pt x="3709" y="4455"/>
                    <a:pt x="3679" y="4607"/>
                    <a:pt x="3496" y="4668"/>
                  </a:cubicBezTo>
                  <a:cubicBezTo>
                    <a:pt x="3432" y="4719"/>
                    <a:pt x="3341" y="4738"/>
                    <a:pt x="3243" y="4738"/>
                  </a:cubicBezTo>
                  <a:cubicBezTo>
                    <a:pt x="3109" y="4738"/>
                    <a:pt x="2963" y="4703"/>
                    <a:pt x="2858" y="4668"/>
                  </a:cubicBezTo>
                  <a:cubicBezTo>
                    <a:pt x="2463" y="4607"/>
                    <a:pt x="2098" y="4424"/>
                    <a:pt x="1733" y="4272"/>
                  </a:cubicBezTo>
                  <a:cubicBezTo>
                    <a:pt x="1399" y="4120"/>
                    <a:pt x="1065" y="3999"/>
                    <a:pt x="882" y="3604"/>
                  </a:cubicBezTo>
                  <a:cubicBezTo>
                    <a:pt x="586" y="2988"/>
                    <a:pt x="1110" y="2732"/>
                    <a:pt x="1634" y="2732"/>
                  </a:cubicBezTo>
                  <a:cubicBezTo>
                    <a:pt x="1809" y="2732"/>
                    <a:pt x="1984" y="2760"/>
                    <a:pt x="2128" y="2813"/>
                  </a:cubicBezTo>
                  <a:cubicBezTo>
                    <a:pt x="2150" y="2819"/>
                    <a:pt x="2171" y="2821"/>
                    <a:pt x="2190" y="2821"/>
                  </a:cubicBezTo>
                  <a:cubicBezTo>
                    <a:pt x="2281" y="2821"/>
                    <a:pt x="2352" y="2767"/>
                    <a:pt x="2402" y="2692"/>
                  </a:cubicBezTo>
                  <a:cubicBezTo>
                    <a:pt x="2797" y="1932"/>
                    <a:pt x="3192" y="1142"/>
                    <a:pt x="3527" y="321"/>
                  </a:cubicBezTo>
                  <a:cubicBezTo>
                    <a:pt x="3589" y="154"/>
                    <a:pt x="3408" y="1"/>
                    <a:pt x="324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7"/>
            <p:cNvSpPr/>
            <p:nvPr/>
          </p:nvSpPr>
          <p:spPr>
            <a:xfrm>
              <a:off x="411400" y="2383550"/>
              <a:ext cx="123100" cy="89825"/>
            </a:xfrm>
            <a:custGeom>
              <a:avLst/>
              <a:gdLst/>
              <a:ahLst/>
              <a:cxnLst/>
              <a:rect l="l" t="t" r="r" b="b"/>
              <a:pathLst>
                <a:path w="4924" h="3593" extrusionOk="0">
                  <a:moveTo>
                    <a:pt x="1546" y="0"/>
                  </a:moveTo>
                  <a:cubicBezTo>
                    <a:pt x="1471" y="0"/>
                    <a:pt x="1391" y="7"/>
                    <a:pt x="1306" y="21"/>
                  </a:cubicBezTo>
                  <a:cubicBezTo>
                    <a:pt x="638" y="51"/>
                    <a:pt x="334" y="1784"/>
                    <a:pt x="182" y="2331"/>
                  </a:cubicBezTo>
                  <a:cubicBezTo>
                    <a:pt x="1" y="3153"/>
                    <a:pt x="477" y="3592"/>
                    <a:pt x="1011" y="3592"/>
                  </a:cubicBezTo>
                  <a:cubicBezTo>
                    <a:pt x="1465" y="3592"/>
                    <a:pt x="1959" y="3275"/>
                    <a:pt x="2127" y="2605"/>
                  </a:cubicBezTo>
                  <a:cubicBezTo>
                    <a:pt x="2127" y="2605"/>
                    <a:pt x="3130" y="2757"/>
                    <a:pt x="4711" y="3152"/>
                  </a:cubicBezTo>
                  <a:lnTo>
                    <a:pt x="4923" y="2058"/>
                  </a:lnTo>
                  <a:cubicBezTo>
                    <a:pt x="4103" y="1875"/>
                    <a:pt x="2279" y="1450"/>
                    <a:pt x="2279" y="1450"/>
                  </a:cubicBezTo>
                  <a:cubicBezTo>
                    <a:pt x="2582" y="650"/>
                    <a:pt x="2285" y="0"/>
                    <a:pt x="1546"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7"/>
            <p:cNvSpPr/>
            <p:nvPr/>
          </p:nvSpPr>
          <p:spPr>
            <a:xfrm>
              <a:off x="403000" y="2377475"/>
              <a:ext cx="138625" cy="102025"/>
            </a:xfrm>
            <a:custGeom>
              <a:avLst/>
              <a:gdLst/>
              <a:ahLst/>
              <a:cxnLst/>
              <a:rect l="l" t="t" r="r" b="b"/>
              <a:pathLst>
                <a:path w="5545" h="4081" extrusionOk="0">
                  <a:moveTo>
                    <a:pt x="1820" y="0"/>
                  </a:moveTo>
                  <a:cubicBezTo>
                    <a:pt x="1745" y="0"/>
                    <a:pt x="1665" y="7"/>
                    <a:pt x="1581" y="21"/>
                  </a:cubicBezTo>
                  <a:cubicBezTo>
                    <a:pt x="670" y="173"/>
                    <a:pt x="426" y="1419"/>
                    <a:pt x="274" y="2149"/>
                  </a:cubicBezTo>
                  <a:cubicBezTo>
                    <a:pt x="122" y="2848"/>
                    <a:pt x="1" y="3699"/>
                    <a:pt x="852" y="4003"/>
                  </a:cubicBezTo>
                  <a:cubicBezTo>
                    <a:pt x="995" y="4056"/>
                    <a:pt x="1135" y="4080"/>
                    <a:pt x="1269" y="4080"/>
                  </a:cubicBezTo>
                  <a:cubicBezTo>
                    <a:pt x="1836" y="4080"/>
                    <a:pt x="2301" y="3644"/>
                    <a:pt x="2519" y="3102"/>
                  </a:cubicBezTo>
                  <a:lnTo>
                    <a:pt x="2519" y="3102"/>
                  </a:lnTo>
                  <a:cubicBezTo>
                    <a:pt x="3316" y="3246"/>
                    <a:pt x="4090" y="3417"/>
                    <a:pt x="4864" y="3638"/>
                  </a:cubicBezTo>
                  <a:cubicBezTo>
                    <a:pt x="4906" y="3651"/>
                    <a:pt x="4944" y="3656"/>
                    <a:pt x="4979" y="3656"/>
                  </a:cubicBezTo>
                  <a:cubicBezTo>
                    <a:pt x="5280" y="3656"/>
                    <a:pt x="5349" y="3236"/>
                    <a:pt x="5077" y="3182"/>
                  </a:cubicBezTo>
                  <a:cubicBezTo>
                    <a:pt x="4226" y="2939"/>
                    <a:pt x="3375" y="2726"/>
                    <a:pt x="2493" y="2605"/>
                  </a:cubicBezTo>
                  <a:cubicBezTo>
                    <a:pt x="2472" y="2599"/>
                    <a:pt x="2451" y="2597"/>
                    <a:pt x="2429" y="2597"/>
                  </a:cubicBezTo>
                  <a:cubicBezTo>
                    <a:pt x="2323" y="2597"/>
                    <a:pt x="2215" y="2656"/>
                    <a:pt x="2189" y="2756"/>
                  </a:cubicBezTo>
                  <a:cubicBezTo>
                    <a:pt x="2057" y="3154"/>
                    <a:pt x="1739" y="3575"/>
                    <a:pt x="1317" y="3575"/>
                  </a:cubicBezTo>
                  <a:cubicBezTo>
                    <a:pt x="1255" y="3575"/>
                    <a:pt x="1191" y="3566"/>
                    <a:pt x="1126" y="3547"/>
                  </a:cubicBezTo>
                  <a:cubicBezTo>
                    <a:pt x="548" y="3364"/>
                    <a:pt x="730" y="2726"/>
                    <a:pt x="822" y="2270"/>
                  </a:cubicBezTo>
                  <a:cubicBezTo>
                    <a:pt x="882" y="1936"/>
                    <a:pt x="974" y="1571"/>
                    <a:pt x="1065" y="1267"/>
                  </a:cubicBezTo>
                  <a:cubicBezTo>
                    <a:pt x="1156" y="1085"/>
                    <a:pt x="1217" y="750"/>
                    <a:pt x="1429" y="629"/>
                  </a:cubicBezTo>
                  <a:cubicBezTo>
                    <a:pt x="1547" y="541"/>
                    <a:pt x="1660" y="502"/>
                    <a:pt x="1765" y="502"/>
                  </a:cubicBezTo>
                  <a:cubicBezTo>
                    <a:pt x="2200" y="502"/>
                    <a:pt x="2488" y="1166"/>
                    <a:pt x="2341" y="1632"/>
                  </a:cubicBezTo>
                  <a:cubicBezTo>
                    <a:pt x="2281" y="1723"/>
                    <a:pt x="2372" y="1875"/>
                    <a:pt x="2493" y="1936"/>
                  </a:cubicBezTo>
                  <a:cubicBezTo>
                    <a:pt x="3344" y="2118"/>
                    <a:pt x="4256" y="2301"/>
                    <a:pt x="5138" y="2544"/>
                  </a:cubicBezTo>
                  <a:cubicBezTo>
                    <a:pt x="5157" y="2548"/>
                    <a:pt x="5175" y="2549"/>
                    <a:pt x="5192" y="2549"/>
                  </a:cubicBezTo>
                  <a:cubicBezTo>
                    <a:pt x="5455" y="2549"/>
                    <a:pt x="5544" y="2145"/>
                    <a:pt x="5259" y="2088"/>
                  </a:cubicBezTo>
                  <a:cubicBezTo>
                    <a:pt x="4451" y="1865"/>
                    <a:pt x="3618" y="1693"/>
                    <a:pt x="2806" y="1526"/>
                  </a:cubicBezTo>
                  <a:lnTo>
                    <a:pt x="2806" y="1526"/>
                  </a:lnTo>
                  <a:cubicBezTo>
                    <a:pt x="2950" y="778"/>
                    <a:pt x="2633" y="0"/>
                    <a:pt x="182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7"/>
            <p:cNvSpPr/>
            <p:nvPr/>
          </p:nvSpPr>
          <p:spPr>
            <a:xfrm>
              <a:off x="572475" y="2192075"/>
              <a:ext cx="98325" cy="122100"/>
            </a:xfrm>
            <a:custGeom>
              <a:avLst/>
              <a:gdLst/>
              <a:ahLst/>
              <a:cxnLst/>
              <a:rect l="l" t="t" r="r" b="b"/>
              <a:pathLst>
                <a:path w="3933" h="4884" extrusionOk="0">
                  <a:moveTo>
                    <a:pt x="2728" y="0"/>
                  </a:moveTo>
                  <a:cubicBezTo>
                    <a:pt x="2560" y="0"/>
                    <a:pt x="2369" y="44"/>
                    <a:pt x="2158" y="142"/>
                  </a:cubicBezTo>
                  <a:cubicBezTo>
                    <a:pt x="1672" y="385"/>
                    <a:pt x="0" y="1023"/>
                    <a:pt x="91" y="1692"/>
                  </a:cubicBezTo>
                  <a:cubicBezTo>
                    <a:pt x="111" y="2331"/>
                    <a:pt x="446" y="2642"/>
                    <a:pt x="898" y="2642"/>
                  </a:cubicBezTo>
                  <a:cubicBezTo>
                    <a:pt x="1134" y="2642"/>
                    <a:pt x="1401" y="2558"/>
                    <a:pt x="1672" y="2391"/>
                  </a:cubicBezTo>
                  <a:cubicBezTo>
                    <a:pt x="1672" y="2391"/>
                    <a:pt x="2401" y="4093"/>
                    <a:pt x="2766" y="4884"/>
                  </a:cubicBezTo>
                  <a:lnTo>
                    <a:pt x="3830" y="4397"/>
                  </a:lnTo>
                  <a:cubicBezTo>
                    <a:pt x="3131" y="2908"/>
                    <a:pt x="2766" y="1966"/>
                    <a:pt x="2766" y="1966"/>
                  </a:cubicBezTo>
                  <a:cubicBezTo>
                    <a:pt x="3933" y="1447"/>
                    <a:pt x="3706" y="0"/>
                    <a:pt x="272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7"/>
            <p:cNvSpPr/>
            <p:nvPr/>
          </p:nvSpPr>
          <p:spPr>
            <a:xfrm>
              <a:off x="563425" y="2186525"/>
              <a:ext cx="112825" cy="133725"/>
            </a:xfrm>
            <a:custGeom>
              <a:avLst/>
              <a:gdLst/>
              <a:ahLst/>
              <a:cxnLst/>
              <a:rect l="l" t="t" r="r" b="b"/>
              <a:pathLst>
                <a:path w="4513" h="5349" extrusionOk="0">
                  <a:moveTo>
                    <a:pt x="3042" y="0"/>
                  </a:moveTo>
                  <a:cubicBezTo>
                    <a:pt x="2952" y="0"/>
                    <a:pt x="2859" y="10"/>
                    <a:pt x="2763" y="30"/>
                  </a:cubicBezTo>
                  <a:cubicBezTo>
                    <a:pt x="1943" y="182"/>
                    <a:pt x="393" y="850"/>
                    <a:pt x="210" y="1732"/>
                  </a:cubicBezTo>
                  <a:cubicBezTo>
                    <a:pt x="0" y="2633"/>
                    <a:pt x="601" y="3014"/>
                    <a:pt x="1272" y="3014"/>
                  </a:cubicBezTo>
                  <a:cubicBezTo>
                    <a:pt x="1472" y="3014"/>
                    <a:pt x="1678" y="2980"/>
                    <a:pt x="1871" y="2917"/>
                  </a:cubicBezTo>
                  <a:lnTo>
                    <a:pt x="1871" y="2917"/>
                  </a:lnTo>
                  <a:cubicBezTo>
                    <a:pt x="2209" y="3681"/>
                    <a:pt x="2549" y="4467"/>
                    <a:pt x="2915" y="5227"/>
                  </a:cubicBezTo>
                  <a:cubicBezTo>
                    <a:pt x="2944" y="5313"/>
                    <a:pt x="3006" y="5348"/>
                    <a:pt x="3073" y="5348"/>
                  </a:cubicBezTo>
                  <a:cubicBezTo>
                    <a:pt x="3220" y="5348"/>
                    <a:pt x="3394" y="5181"/>
                    <a:pt x="3310" y="5014"/>
                  </a:cubicBezTo>
                  <a:cubicBezTo>
                    <a:pt x="2946" y="4163"/>
                    <a:pt x="2611" y="3343"/>
                    <a:pt x="2216" y="2492"/>
                  </a:cubicBezTo>
                  <a:cubicBezTo>
                    <a:pt x="2198" y="2418"/>
                    <a:pt x="2124" y="2378"/>
                    <a:pt x="2041" y="2378"/>
                  </a:cubicBezTo>
                  <a:cubicBezTo>
                    <a:pt x="1987" y="2378"/>
                    <a:pt x="1930" y="2395"/>
                    <a:pt x="1882" y="2431"/>
                  </a:cubicBezTo>
                  <a:cubicBezTo>
                    <a:pt x="1753" y="2560"/>
                    <a:pt x="1630" y="2623"/>
                    <a:pt x="1509" y="2623"/>
                  </a:cubicBezTo>
                  <a:cubicBezTo>
                    <a:pt x="1346" y="2623"/>
                    <a:pt x="1188" y="2506"/>
                    <a:pt x="1031" y="2279"/>
                  </a:cubicBezTo>
                  <a:cubicBezTo>
                    <a:pt x="636" y="2157"/>
                    <a:pt x="544" y="2005"/>
                    <a:pt x="727" y="1762"/>
                  </a:cubicBezTo>
                  <a:cubicBezTo>
                    <a:pt x="818" y="1519"/>
                    <a:pt x="1031" y="1397"/>
                    <a:pt x="1274" y="1276"/>
                  </a:cubicBezTo>
                  <a:cubicBezTo>
                    <a:pt x="1578" y="1093"/>
                    <a:pt x="1882" y="941"/>
                    <a:pt x="2216" y="789"/>
                  </a:cubicBezTo>
                  <a:cubicBezTo>
                    <a:pt x="2484" y="666"/>
                    <a:pt x="2765" y="515"/>
                    <a:pt x="3032" y="515"/>
                  </a:cubicBezTo>
                  <a:cubicBezTo>
                    <a:pt x="3160" y="515"/>
                    <a:pt x="3284" y="549"/>
                    <a:pt x="3402" y="638"/>
                  </a:cubicBezTo>
                  <a:cubicBezTo>
                    <a:pt x="4040" y="1033"/>
                    <a:pt x="3493" y="1762"/>
                    <a:pt x="3037" y="2036"/>
                  </a:cubicBezTo>
                  <a:cubicBezTo>
                    <a:pt x="2946" y="2066"/>
                    <a:pt x="2885" y="2218"/>
                    <a:pt x="2915" y="2309"/>
                  </a:cubicBezTo>
                  <a:cubicBezTo>
                    <a:pt x="3219" y="3130"/>
                    <a:pt x="3584" y="3981"/>
                    <a:pt x="3979" y="4771"/>
                  </a:cubicBezTo>
                  <a:cubicBezTo>
                    <a:pt x="4024" y="4851"/>
                    <a:pt x="4092" y="4885"/>
                    <a:pt x="4162" y="4885"/>
                  </a:cubicBezTo>
                  <a:cubicBezTo>
                    <a:pt x="4331" y="4885"/>
                    <a:pt x="4512" y="4691"/>
                    <a:pt x="4405" y="4498"/>
                  </a:cubicBezTo>
                  <a:cubicBezTo>
                    <a:pt x="4162" y="4011"/>
                    <a:pt x="3918" y="3555"/>
                    <a:pt x="3736" y="3069"/>
                  </a:cubicBezTo>
                  <a:cubicBezTo>
                    <a:pt x="3677" y="2922"/>
                    <a:pt x="3390" y="2404"/>
                    <a:pt x="3400" y="2206"/>
                  </a:cubicBezTo>
                  <a:lnTo>
                    <a:pt x="3400" y="2206"/>
                  </a:lnTo>
                  <a:cubicBezTo>
                    <a:pt x="3399" y="2240"/>
                    <a:pt x="3414" y="2253"/>
                    <a:pt x="3441" y="2253"/>
                  </a:cubicBezTo>
                  <a:cubicBezTo>
                    <a:pt x="3529" y="2253"/>
                    <a:pt x="3737" y="2096"/>
                    <a:pt x="3827" y="2005"/>
                  </a:cubicBezTo>
                  <a:cubicBezTo>
                    <a:pt x="3979" y="1853"/>
                    <a:pt x="4101" y="1610"/>
                    <a:pt x="4131" y="1428"/>
                  </a:cubicBezTo>
                  <a:cubicBezTo>
                    <a:pt x="4321" y="642"/>
                    <a:pt x="3785" y="0"/>
                    <a:pt x="3042"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7"/>
            <p:cNvSpPr/>
            <p:nvPr/>
          </p:nvSpPr>
          <p:spPr>
            <a:xfrm>
              <a:off x="952400" y="2321025"/>
              <a:ext cx="126175" cy="104850"/>
            </a:xfrm>
            <a:custGeom>
              <a:avLst/>
              <a:gdLst/>
              <a:ahLst/>
              <a:cxnLst/>
              <a:rect l="l" t="t" r="r" b="b"/>
              <a:pathLst>
                <a:path w="5047" h="4194" extrusionOk="0">
                  <a:moveTo>
                    <a:pt x="2873" y="1"/>
                  </a:moveTo>
                  <a:cubicBezTo>
                    <a:pt x="2196" y="1"/>
                    <a:pt x="1629" y="866"/>
                    <a:pt x="2220" y="1732"/>
                  </a:cubicBezTo>
                  <a:cubicBezTo>
                    <a:pt x="2220" y="1732"/>
                    <a:pt x="1399" y="2370"/>
                    <a:pt x="1" y="3191"/>
                  </a:cubicBezTo>
                  <a:lnTo>
                    <a:pt x="609" y="4194"/>
                  </a:lnTo>
                  <a:cubicBezTo>
                    <a:pt x="1338" y="3707"/>
                    <a:pt x="2889" y="2704"/>
                    <a:pt x="2889" y="2704"/>
                  </a:cubicBezTo>
                  <a:cubicBezTo>
                    <a:pt x="3120" y="3184"/>
                    <a:pt x="3486" y="3467"/>
                    <a:pt x="3853" y="3467"/>
                  </a:cubicBezTo>
                  <a:cubicBezTo>
                    <a:pt x="4114" y="3467"/>
                    <a:pt x="4376" y="3324"/>
                    <a:pt x="4591" y="3008"/>
                  </a:cubicBezTo>
                  <a:cubicBezTo>
                    <a:pt x="5047" y="2492"/>
                    <a:pt x="4044" y="1063"/>
                    <a:pt x="3740" y="577"/>
                  </a:cubicBezTo>
                  <a:cubicBezTo>
                    <a:pt x="3489" y="168"/>
                    <a:pt x="3170" y="1"/>
                    <a:pt x="2873"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7"/>
            <p:cNvSpPr/>
            <p:nvPr/>
          </p:nvSpPr>
          <p:spPr>
            <a:xfrm>
              <a:off x="944075" y="2314875"/>
              <a:ext cx="139075" cy="116375"/>
            </a:xfrm>
            <a:custGeom>
              <a:avLst/>
              <a:gdLst/>
              <a:ahLst/>
              <a:cxnLst/>
              <a:rect l="l" t="t" r="r" b="b"/>
              <a:pathLst>
                <a:path w="5563" h="4655" extrusionOk="0">
                  <a:moveTo>
                    <a:pt x="3146" y="1"/>
                  </a:moveTo>
                  <a:cubicBezTo>
                    <a:pt x="3036" y="1"/>
                    <a:pt x="2920" y="20"/>
                    <a:pt x="2796" y="63"/>
                  </a:cubicBezTo>
                  <a:cubicBezTo>
                    <a:pt x="1997" y="366"/>
                    <a:pt x="1897" y="1217"/>
                    <a:pt x="2202" y="1895"/>
                  </a:cubicBezTo>
                  <a:lnTo>
                    <a:pt x="2202" y="1895"/>
                  </a:lnTo>
                  <a:cubicBezTo>
                    <a:pt x="1554" y="2385"/>
                    <a:pt x="881" y="2805"/>
                    <a:pt x="182" y="3224"/>
                  </a:cubicBezTo>
                  <a:cubicBezTo>
                    <a:pt x="0" y="3380"/>
                    <a:pt x="129" y="3712"/>
                    <a:pt x="340" y="3712"/>
                  </a:cubicBezTo>
                  <a:cubicBezTo>
                    <a:pt x="376" y="3712"/>
                    <a:pt x="415" y="3702"/>
                    <a:pt x="456" y="3680"/>
                  </a:cubicBezTo>
                  <a:cubicBezTo>
                    <a:pt x="1215" y="3224"/>
                    <a:pt x="1975" y="2768"/>
                    <a:pt x="2644" y="2221"/>
                  </a:cubicBezTo>
                  <a:cubicBezTo>
                    <a:pt x="2766" y="2160"/>
                    <a:pt x="2796" y="2039"/>
                    <a:pt x="2735" y="1887"/>
                  </a:cubicBezTo>
                  <a:cubicBezTo>
                    <a:pt x="2419" y="1328"/>
                    <a:pt x="2628" y="536"/>
                    <a:pt x="3159" y="536"/>
                  </a:cubicBezTo>
                  <a:cubicBezTo>
                    <a:pt x="3293" y="536"/>
                    <a:pt x="3446" y="585"/>
                    <a:pt x="3617" y="701"/>
                  </a:cubicBezTo>
                  <a:cubicBezTo>
                    <a:pt x="3860" y="884"/>
                    <a:pt x="4012" y="1187"/>
                    <a:pt x="4225" y="1461"/>
                  </a:cubicBezTo>
                  <a:cubicBezTo>
                    <a:pt x="4377" y="1704"/>
                    <a:pt x="4498" y="1947"/>
                    <a:pt x="4620" y="2221"/>
                  </a:cubicBezTo>
                  <a:cubicBezTo>
                    <a:pt x="4741" y="2525"/>
                    <a:pt x="4863" y="2677"/>
                    <a:pt x="4711" y="2981"/>
                  </a:cubicBezTo>
                  <a:cubicBezTo>
                    <a:pt x="4694" y="3206"/>
                    <a:pt x="4617" y="3312"/>
                    <a:pt x="4488" y="3312"/>
                  </a:cubicBezTo>
                  <a:cubicBezTo>
                    <a:pt x="4389" y="3312"/>
                    <a:pt x="4260" y="3251"/>
                    <a:pt x="4103" y="3133"/>
                  </a:cubicBezTo>
                  <a:cubicBezTo>
                    <a:pt x="4031" y="3151"/>
                    <a:pt x="3965" y="3159"/>
                    <a:pt x="3905" y="3159"/>
                  </a:cubicBezTo>
                  <a:cubicBezTo>
                    <a:pt x="3660" y="3159"/>
                    <a:pt x="3514" y="3018"/>
                    <a:pt x="3465" y="2798"/>
                  </a:cubicBezTo>
                  <a:cubicBezTo>
                    <a:pt x="3404" y="2717"/>
                    <a:pt x="3316" y="2677"/>
                    <a:pt x="3228" y="2677"/>
                  </a:cubicBezTo>
                  <a:cubicBezTo>
                    <a:pt x="3184" y="2677"/>
                    <a:pt x="3140" y="2687"/>
                    <a:pt x="3100" y="2707"/>
                  </a:cubicBezTo>
                  <a:lnTo>
                    <a:pt x="820" y="4197"/>
                  </a:lnTo>
                  <a:cubicBezTo>
                    <a:pt x="587" y="4326"/>
                    <a:pt x="729" y="4654"/>
                    <a:pt x="946" y="4654"/>
                  </a:cubicBezTo>
                  <a:cubicBezTo>
                    <a:pt x="983" y="4654"/>
                    <a:pt x="1023" y="4645"/>
                    <a:pt x="1063" y="4622"/>
                  </a:cubicBezTo>
                  <a:lnTo>
                    <a:pt x="3110" y="3285"/>
                  </a:lnTo>
                  <a:lnTo>
                    <a:pt x="3110" y="3285"/>
                  </a:lnTo>
                  <a:cubicBezTo>
                    <a:pt x="3383" y="3674"/>
                    <a:pt x="3770" y="3940"/>
                    <a:pt x="4167" y="3940"/>
                  </a:cubicBezTo>
                  <a:cubicBezTo>
                    <a:pt x="4436" y="3940"/>
                    <a:pt x="4709" y="3817"/>
                    <a:pt x="4954" y="3528"/>
                  </a:cubicBezTo>
                  <a:cubicBezTo>
                    <a:pt x="5562" y="2829"/>
                    <a:pt x="4954" y="1887"/>
                    <a:pt x="4589" y="1248"/>
                  </a:cubicBezTo>
                  <a:cubicBezTo>
                    <a:pt x="4250" y="726"/>
                    <a:pt x="3820" y="1"/>
                    <a:pt x="3146"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7"/>
            <p:cNvSpPr/>
            <p:nvPr/>
          </p:nvSpPr>
          <p:spPr>
            <a:xfrm>
              <a:off x="971400" y="2575875"/>
              <a:ext cx="126175" cy="91225"/>
            </a:xfrm>
            <a:custGeom>
              <a:avLst/>
              <a:gdLst/>
              <a:ahLst/>
              <a:cxnLst/>
              <a:rect l="l" t="t" r="r" b="b"/>
              <a:pathLst>
                <a:path w="5047" h="3649" extrusionOk="0">
                  <a:moveTo>
                    <a:pt x="3807" y="0"/>
                  </a:moveTo>
                  <a:cubicBezTo>
                    <a:pt x="3369" y="0"/>
                    <a:pt x="3021" y="379"/>
                    <a:pt x="2919" y="991"/>
                  </a:cubicBezTo>
                  <a:cubicBezTo>
                    <a:pt x="2919" y="991"/>
                    <a:pt x="1186" y="322"/>
                    <a:pt x="335" y="79"/>
                  </a:cubicBezTo>
                  <a:lnTo>
                    <a:pt x="1" y="1204"/>
                  </a:lnTo>
                  <a:cubicBezTo>
                    <a:pt x="1551" y="1690"/>
                    <a:pt x="2463" y="2085"/>
                    <a:pt x="2463" y="2085"/>
                  </a:cubicBezTo>
                  <a:cubicBezTo>
                    <a:pt x="2155" y="2971"/>
                    <a:pt x="2749" y="3649"/>
                    <a:pt x="3350" y="3649"/>
                  </a:cubicBezTo>
                  <a:cubicBezTo>
                    <a:pt x="3698" y="3649"/>
                    <a:pt x="4048" y="3421"/>
                    <a:pt x="4226" y="2875"/>
                  </a:cubicBezTo>
                  <a:cubicBezTo>
                    <a:pt x="4408" y="2359"/>
                    <a:pt x="5047" y="717"/>
                    <a:pt x="4499" y="292"/>
                  </a:cubicBezTo>
                  <a:cubicBezTo>
                    <a:pt x="4259" y="92"/>
                    <a:pt x="4022" y="0"/>
                    <a:pt x="3807"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7"/>
            <p:cNvSpPr/>
            <p:nvPr/>
          </p:nvSpPr>
          <p:spPr>
            <a:xfrm>
              <a:off x="962525" y="2569275"/>
              <a:ext cx="141125" cy="103450"/>
            </a:xfrm>
            <a:custGeom>
              <a:avLst/>
              <a:gdLst/>
              <a:ahLst/>
              <a:cxnLst/>
              <a:rect l="l" t="t" r="r" b="b"/>
              <a:pathLst>
                <a:path w="5645" h="4138" extrusionOk="0">
                  <a:moveTo>
                    <a:pt x="4157" y="0"/>
                  </a:moveTo>
                  <a:cubicBezTo>
                    <a:pt x="4115" y="0"/>
                    <a:pt x="4074" y="3"/>
                    <a:pt x="4034" y="9"/>
                  </a:cubicBezTo>
                  <a:cubicBezTo>
                    <a:pt x="3573" y="111"/>
                    <a:pt x="3306" y="515"/>
                    <a:pt x="3161" y="930"/>
                  </a:cubicBezTo>
                  <a:lnTo>
                    <a:pt x="3161" y="930"/>
                  </a:lnTo>
                  <a:cubicBezTo>
                    <a:pt x="2367" y="653"/>
                    <a:pt x="1615" y="377"/>
                    <a:pt x="812" y="100"/>
                  </a:cubicBezTo>
                  <a:cubicBezTo>
                    <a:pt x="778" y="86"/>
                    <a:pt x="747" y="80"/>
                    <a:pt x="718" y="80"/>
                  </a:cubicBezTo>
                  <a:cubicBezTo>
                    <a:pt x="486" y="80"/>
                    <a:pt x="420" y="475"/>
                    <a:pt x="690" y="556"/>
                  </a:cubicBezTo>
                  <a:cubicBezTo>
                    <a:pt x="1572" y="860"/>
                    <a:pt x="2423" y="1164"/>
                    <a:pt x="3274" y="1468"/>
                  </a:cubicBezTo>
                  <a:cubicBezTo>
                    <a:pt x="3295" y="1473"/>
                    <a:pt x="3316" y="1475"/>
                    <a:pt x="3338" y="1475"/>
                  </a:cubicBezTo>
                  <a:cubicBezTo>
                    <a:pt x="3444" y="1475"/>
                    <a:pt x="3553" y="1416"/>
                    <a:pt x="3578" y="1316"/>
                  </a:cubicBezTo>
                  <a:cubicBezTo>
                    <a:pt x="3578" y="920"/>
                    <a:pt x="3791" y="738"/>
                    <a:pt x="4155" y="738"/>
                  </a:cubicBezTo>
                  <a:cubicBezTo>
                    <a:pt x="4294" y="642"/>
                    <a:pt x="4414" y="595"/>
                    <a:pt x="4516" y="595"/>
                  </a:cubicBezTo>
                  <a:cubicBezTo>
                    <a:pt x="4706" y="595"/>
                    <a:pt x="4836" y="757"/>
                    <a:pt x="4915" y="1072"/>
                  </a:cubicBezTo>
                  <a:cubicBezTo>
                    <a:pt x="4946" y="1224"/>
                    <a:pt x="4885" y="1468"/>
                    <a:pt x="4885" y="1620"/>
                  </a:cubicBezTo>
                  <a:cubicBezTo>
                    <a:pt x="4794" y="1984"/>
                    <a:pt x="4702" y="2349"/>
                    <a:pt x="4581" y="2714"/>
                  </a:cubicBezTo>
                  <a:cubicBezTo>
                    <a:pt x="4429" y="3139"/>
                    <a:pt x="4277" y="3626"/>
                    <a:pt x="3791" y="3626"/>
                  </a:cubicBezTo>
                  <a:cubicBezTo>
                    <a:pt x="3091" y="3626"/>
                    <a:pt x="3031" y="2866"/>
                    <a:pt x="3183" y="2379"/>
                  </a:cubicBezTo>
                  <a:cubicBezTo>
                    <a:pt x="3213" y="2288"/>
                    <a:pt x="3183" y="2136"/>
                    <a:pt x="3061" y="2106"/>
                  </a:cubicBezTo>
                  <a:cubicBezTo>
                    <a:pt x="2210" y="1772"/>
                    <a:pt x="1389" y="1468"/>
                    <a:pt x="508" y="1194"/>
                  </a:cubicBezTo>
                  <a:cubicBezTo>
                    <a:pt x="495" y="1193"/>
                    <a:pt x="483" y="1193"/>
                    <a:pt x="471" y="1193"/>
                  </a:cubicBezTo>
                  <a:cubicBezTo>
                    <a:pt x="105" y="1193"/>
                    <a:pt x="1" y="1622"/>
                    <a:pt x="295" y="1711"/>
                  </a:cubicBezTo>
                  <a:cubicBezTo>
                    <a:pt x="994" y="1924"/>
                    <a:pt x="1906" y="2075"/>
                    <a:pt x="2575" y="2501"/>
                  </a:cubicBezTo>
                  <a:cubicBezTo>
                    <a:pt x="2575" y="2562"/>
                    <a:pt x="2575" y="2683"/>
                    <a:pt x="2514" y="2775"/>
                  </a:cubicBezTo>
                  <a:cubicBezTo>
                    <a:pt x="2484" y="2957"/>
                    <a:pt x="2575" y="3200"/>
                    <a:pt x="2636" y="3413"/>
                  </a:cubicBezTo>
                  <a:cubicBezTo>
                    <a:pt x="2825" y="3878"/>
                    <a:pt x="3268" y="4138"/>
                    <a:pt x="3710" y="4138"/>
                  </a:cubicBezTo>
                  <a:cubicBezTo>
                    <a:pt x="4049" y="4138"/>
                    <a:pt x="4387" y="3985"/>
                    <a:pt x="4611" y="3656"/>
                  </a:cubicBezTo>
                  <a:cubicBezTo>
                    <a:pt x="5067" y="3018"/>
                    <a:pt x="5645" y="1346"/>
                    <a:pt x="5219" y="586"/>
                  </a:cubicBezTo>
                  <a:cubicBezTo>
                    <a:pt x="5026" y="256"/>
                    <a:pt x="4559" y="0"/>
                    <a:pt x="4157"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7"/>
            <p:cNvSpPr/>
            <p:nvPr/>
          </p:nvSpPr>
          <p:spPr>
            <a:xfrm>
              <a:off x="807400" y="2196475"/>
              <a:ext cx="99450" cy="121500"/>
            </a:xfrm>
            <a:custGeom>
              <a:avLst/>
              <a:gdLst/>
              <a:ahLst/>
              <a:cxnLst/>
              <a:rect l="l" t="t" r="r" b="b"/>
              <a:pathLst>
                <a:path w="3978" h="4860" extrusionOk="0">
                  <a:moveTo>
                    <a:pt x="1234" y="0"/>
                  </a:moveTo>
                  <a:cubicBezTo>
                    <a:pt x="225" y="0"/>
                    <a:pt x="1" y="1498"/>
                    <a:pt x="1211" y="1972"/>
                  </a:cubicBezTo>
                  <a:cubicBezTo>
                    <a:pt x="1211" y="1972"/>
                    <a:pt x="907" y="2975"/>
                    <a:pt x="208" y="4465"/>
                  </a:cubicBezTo>
                  <a:lnTo>
                    <a:pt x="1302" y="4860"/>
                  </a:lnTo>
                  <a:cubicBezTo>
                    <a:pt x="1667" y="4069"/>
                    <a:pt x="2336" y="2337"/>
                    <a:pt x="2336" y="2337"/>
                  </a:cubicBezTo>
                  <a:cubicBezTo>
                    <a:pt x="2594" y="2485"/>
                    <a:pt x="2848" y="2560"/>
                    <a:pt x="3074" y="2560"/>
                  </a:cubicBezTo>
                  <a:cubicBezTo>
                    <a:pt x="3541" y="2560"/>
                    <a:pt x="3886" y="2242"/>
                    <a:pt x="3886" y="1607"/>
                  </a:cubicBezTo>
                  <a:cubicBezTo>
                    <a:pt x="3977" y="908"/>
                    <a:pt x="2305" y="361"/>
                    <a:pt x="1758" y="118"/>
                  </a:cubicBezTo>
                  <a:cubicBezTo>
                    <a:pt x="1566" y="36"/>
                    <a:pt x="1391" y="0"/>
                    <a:pt x="1234"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7"/>
            <p:cNvSpPr/>
            <p:nvPr/>
          </p:nvSpPr>
          <p:spPr>
            <a:xfrm>
              <a:off x="804975" y="2191300"/>
              <a:ext cx="109900" cy="133900"/>
            </a:xfrm>
            <a:custGeom>
              <a:avLst/>
              <a:gdLst/>
              <a:ahLst/>
              <a:cxnLst/>
              <a:rect l="l" t="t" r="r" b="b"/>
              <a:pathLst>
                <a:path w="4396" h="5356" extrusionOk="0">
                  <a:moveTo>
                    <a:pt x="1350" y="1"/>
                  </a:moveTo>
                  <a:cubicBezTo>
                    <a:pt x="583" y="1"/>
                    <a:pt x="23" y="677"/>
                    <a:pt x="244" y="1480"/>
                  </a:cubicBezTo>
                  <a:cubicBezTo>
                    <a:pt x="305" y="1662"/>
                    <a:pt x="427" y="1875"/>
                    <a:pt x="548" y="2027"/>
                  </a:cubicBezTo>
                  <a:cubicBezTo>
                    <a:pt x="663" y="2142"/>
                    <a:pt x="866" y="2292"/>
                    <a:pt x="957" y="2292"/>
                  </a:cubicBezTo>
                  <a:cubicBezTo>
                    <a:pt x="986" y="2292"/>
                    <a:pt x="1004" y="2277"/>
                    <a:pt x="1004" y="2240"/>
                  </a:cubicBezTo>
                  <a:lnTo>
                    <a:pt x="1004" y="2240"/>
                  </a:lnTo>
                  <a:cubicBezTo>
                    <a:pt x="1035" y="2392"/>
                    <a:pt x="852" y="2696"/>
                    <a:pt x="761" y="2848"/>
                  </a:cubicBezTo>
                  <a:cubicBezTo>
                    <a:pt x="548" y="3395"/>
                    <a:pt x="305" y="3972"/>
                    <a:pt x="62" y="4550"/>
                  </a:cubicBezTo>
                  <a:cubicBezTo>
                    <a:pt x="1" y="4734"/>
                    <a:pt x="172" y="4903"/>
                    <a:pt x="329" y="4903"/>
                  </a:cubicBezTo>
                  <a:cubicBezTo>
                    <a:pt x="405" y="4903"/>
                    <a:pt x="478" y="4863"/>
                    <a:pt x="518" y="4763"/>
                  </a:cubicBezTo>
                  <a:cubicBezTo>
                    <a:pt x="883" y="3942"/>
                    <a:pt x="1217" y="3121"/>
                    <a:pt x="1491" y="2270"/>
                  </a:cubicBezTo>
                  <a:cubicBezTo>
                    <a:pt x="1521" y="2179"/>
                    <a:pt x="1491" y="2027"/>
                    <a:pt x="1369" y="1997"/>
                  </a:cubicBezTo>
                  <a:cubicBezTo>
                    <a:pt x="974" y="1814"/>
                    <a:pt x="427" y="1267"/>
                    <a:pt x="761" y="750"/>
                  </a:cubicBezTo>
                  <a:cubicBezTo>
                    <a:pt x="899" y="544"/>
                    <a:pt x="1086" y="475"/>
                    <a:pt x="1290" y="475"/>
                  </a:cubicBezTo>
                  <a:cubicBezTo>
                    <a:pt x="1535" y="475"/>
                    <a:pt x="1805" y="576"/>
                    <a:pt x="2038" y="659"/>
                  </a:cubicBezTo>
                  <a:cubicBezTo>
                    <a:pt x="2372" y="781"/>
                    <a:pt x="2676" y="933"/>
                    <a:pt x="2980" y="1115"/>
                  </a:cubicBezTo>
                  <a:cubicBezTo>
                    <a:pt x="3162" y="1237"/>
                    <a:pt x="3375" y="1328"/>
                    <a:pt x="3497" y="1510"/>
                  </a:cubicBezTo>
                  <a:cubicBezTo>
                    <a:pt x="3940" y="2003"/>
                    <a:pt x="3406" y="2475"/>
                    <a:pt x="2863" y="2475"/>
                  </a:cubicBezTo>
                  <a:cubicBezTo>
                    <a:pt x="2736" y="2475"/>
                    <a:pt x="2609" y="2450"/>
                    <a:pt x="2494" y="2392"/>
                  </a:cubicBezTo>
                  <a:cubicBezTo>
                    <a:pt x="2452" y="2367"/>
                    <a:pt x="2410" y="2355"/>
                    <a:pt x="2370" y="2355"/>
                  </a:cubicBezTo>
                  <a:cubicBezTo>
                    <a:pt x="2265" y="2355"/>
                    <a:pt x="2173" y="2434"/>
                    <a:pt x="2129" y="2544"/>
                  </a:cubicBezTo>
                  <a:cubicBezTo>
                    <a:pt x="1795" y="3364"/>
                    <a:pt x="1491" y="4246"/>
                    <a:pt x="1095" y="5067"/>
                  </a:cubicBezTo>
                  <a:cubicBezTo>
                    <a:pt x="1040" y="5234"/>
                    <a:pt x="1188" y="5356"/>
                    <a:pt x="1340" y="5356"/>
                  </a:cubicBezTo>
                  <a:cubicBezTo>
                    <a:pt x="1437" y="5356"/>
                    <a:pt x="1535" y="5306"/>
                    <a:pt x="1582" y="5188"/>
                  </a:cubicBezTo>
                  <a:cubicBezTo>
                    <a:pt x="1884" y="4447"/>
                    <a:pt x="2186" y="3656"/>
                    <a:pt x="2488" y="2883"/>
                  </a:cubicBezTo>
                  <a:lnTo>
                    <a:pt x="2488" y="2883"/>
                  </a:lnTo>
                  <a:cubicBezTo>
                    <a:pt x="2672" y="2943"/>
                    <a:pt x="2869" y="2973"/>
                    <a:pt x="3062" y="2973"/>
                  </a:cubicBezTo>
                  <a:cubicBezTo>
                    <a:pt x="3758" y="2973"/>
                    <a:pt x="4395" y="2573"/>
                    <a:pt x="4135" y="1662"/>
                  </a:cubicBezTo>
                  <a:cubicBezTo>
                    <a:pt x="3922" y="781"/>
                    <a:pt x="2342" y="173"/>
                    <a:pt x="1582" y="21"/>
                  </a:cubicBezTo>
                  <a:cubicBezTo>
                    <a:pt x="1503" y="7"/>
                    <a:pt x="1425" y="1"/>
                    <a:pt x="135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7"/>
            <p:cNvSpPr/>
            <p:nvPr/>
          </p:nvSpPr>
          <p:spPr>
            <a:xfrm>
              <a:off x="420375" y="2604425"/>
              <a:ext cx="129325" cy="102875"/>
            </a:xfrm>
            <a:custGeom>
              <a:avLst/>
              <a:gdLst/>
              <a:ahLst/>
              <a:cxnLst/>
              <a:rect l="l" t="t" r="r" b="b"/>
              <a:pathLst>
                <a:path w="5173" h="4115" extrusionOk="0">
                  <a:moveTo>
                    <a:pt x="4534" y="1"/>
                  </a:moveTo>
                  <a:cubicBezTo>
                    <a:pt x="3166" y="913"/>
                    <a:pt x="2285" y="1369"/>
                    <a:pt x="2285" y="1369"/>
                  </a:cubicBezTo>
                  <a:cubicBezTo>
                    <a:pt x="2018" y="909"/>
                    <a:pt x="1619" y="716"/>
                    <a:pt x="1251" y="716"/>
                  </a:cubicBezTo>
                  <a:cubicBezTo>
                    <a:pt x="573" y="716"/>
                    <a:pt x="0" y="1372"/>
                    <a:pt x="552" y="2220"/>
                  </a:cubicBezTo>
                  <a:cubicBezTo>
                    <a:pt x="842" y="2655"/>
                    <a:pt x="1603" y="4114"/>
                    <a:pt x="2280" y="4114"/>
                  </a:cubicBezTo>
                  <a:cubicBezTo>
                    <a:pt x="2312" y="4114"/>
                    <a:pt x="2344" y="4111"/>
                    <a:pt x="2376" y="4104"/>
                  </a:cubicBezTo>
                  <a:cubicBezTo>
                    <a:pt x="3288" y="3952"/>
                    <a:pt x="3440" y="3132"/>
                    <a:pt x="2832" y="2432"/>
                  </a:cubicBezTo>
                  <a:cubicBezTo>
                    <a:pt x="2832" y="2432"/>
                    <a:pt x="4412" y="1460"/>
                    <a:pt x="5172" y="1004"/>
                  </a:cubicBezTo>
                  <a:lnTo>
                    <a:pt x="4534" y="1"/>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7"/>
            <p:cNvSpPr/>
            <p:nvPr/>
          </p:nvSpPr>
          <p:spPr>
            <a:xfrm>
              <a:off x="415925" y="2597550"/>
              <a:ext cx="143350" cy="114275"/>
            </a:xfrm>
            <a:custGeom>
              <a:avLst/>
              <a:gdLst/>
              <a:ahLst/>
              <a:cxnLst/>
              <a:rect l="l" t="t" r="r" b="b"/>
              <a:pathLst>
                <a:path w="5734" h="4571" extrusionOk="0">
                  <a:moveTo>
                    <a:pt x="4706" y="0"/>
                  </a:moveTo>
                  <a:cubicBezTo>
                    <a:pt x="4669" y="0"/>
                    <a:pt x="4631" y="10"/>
                    <a:pt x="4590" y="33"/>
                  </a:cubicBezTo>
                  <a:cubicBezTo>
                    <a:pt x="3922" y="478"/>
                    <a:pt x="3227" y="899"/>
                    <a:pt x="2531" y="1293"/>
                  </a:cubicBezTo>
                  <a:lnTo>
                    <a:pt x="2531" y="1293"/>
                  </a:lnTo>
                  <a:cubicBezTo>
                    <a:pt x="2243" y="947"/>
                    <a:pt x="1838" y="704"/>
                    <a:pt x="1427" y="704"/>
                  </a:cubicBezTo>
                  <a:cubicBezTo>
                    <a:pt x="1190" y="704"/>
                    <a:pt x="950" y="785"/>
                    <a:pt x="730" y="975"/>
                  </a:cubicBezTo>
                  <a:cubicBezTo>
                    <a:pt x="1" y="1552"/>
                    <a:pt x="396" y="2343"/>
                    <a:pt x="791" y="3011"/>
                  </a:cubicBezTo>
                  <a:cubicBezTo>
                    <a:pt x="1137" y="3559"/>
                    <a:pt x="1674" y="4571"/>
                    <a:pt x="2480" y="4571"/>
                  </a:cubicBezTo>
                  <a:cubicBezTo>
                    <a:pt x="2524" y="4571"/>
                    <a:pt x="2569" y="4568"/>
                    <a:pt x="2615" y="4562"/>
                  </a:cubicBezTo>
                  <a:cubicBezTo>
                    <a:pt x="3654" y="4452"/>
                    <a:pt x="3783" y="3506"/>
                    <a:pt x="3377" y="2764"/>
                  </a:cubicBezTo>
                  <a:lnTo>
                    <a:pt x="3377" y="2764"/>
                  </a:lnTo>
                  <a:cubicBezTo>
                    <a:pt x="4091" y="2340"/>
                    <a:pt x="4784" y="1878"/>
                    <a:pt x="5502" y="1492"/>
                  </a:cubicBezTo>
                  <a:cubicBezTo>
                    <a:pt x="5733" y="1338"/>
                    <a:pt x="5596" y="1032"/>
                    <a:pt x="5401" y="1032"/>
                  </a:cubicBezTo>
                  <a:cubicBezTo>
                    <a:pt x="5365" y="1032"/>
                    <a:pt x="5327" y="1042"/>
                    <a:pt x="5289" y="1066"/>
                  </a:cubicBezTo>
                  <a:cubicBezTo>
                    <a:pt x="4530" y="1552"/>
                    <a:pt x="3709" y="2008"/>
                    <a:pt x="2919" y="2464"/>
                  </a:cubicBezTo>
                  <a:cubicBezTo>
                    <a:pt x="2797" y="2525"/>
                    <a:pt x="2767" y="2677"/>
                    <a:pt x="2858" y="2799"/>
                  </a:cubicBezTo>
                  <a:cubicBezTo>
                    <a:pt x="2949" y="2920"/>
                    <a:pt x="3071" y="3103"/>
                    <a:pt x="3071" y="3255"/>
                  </a:cubicBezTo>
                  <a:cubicBezTo>
                    <a:pt x="3253" y="3528"/>
                    <a:pt x="3162" y="3710"/>
                    <a:pt x="2736" y="3802"/>
                  </a:cubicBezTo>
                  <a:cubicBezTo>
                    <a:pt x="2499" y="3950"/>
                    <a:pt x="2385" y="4026"/>
                    <a:pt x="2291" y="4026"/>
                  </a:cubicBezTo>
                  <a:cubicBezTo>
                    <a:pt x="2193" y="4026"/>
                    <a:pt x="2117" y="3942"/>
                    <a:pt x="1946" y="3771"/>
                  </a:cubicBezTo>
                  <a:cubicBezTo>
                    <a:pt x="1672" y="3498"/>
                    <a:pt x="1429" y="3103"/>
                    <a:pt x="1247" y="2768"/>
                  </a:cubicBezTo>
                  <a:cubicBezTo>
                    <a:pt x="1064" y="2464"/>
                    <a:pt x="821" y="2160"/>
                    <a:pt x="882" y="1826"/>
                  </a:cubicBezTo>
                  <a:cubicBezTo>
                    <a:pt x="909" y="1421"/>
                    <a:pt x="1128" y="1268"/>
                    <a:pt x="1392" y="1268"/>
                  </a:cubicBezTo>
                  <a:cubicBezTo>
                    <a:pt x="1723" y="1268"/>
                    <a:pt x="2125" y="1508"/>
                    <a:pt x="2311" y="1796"/>
                  </a:cubicBezTo>
                  <a:cubicBezTo>
                    <a:pt x="2370" y="1855"/>
                    <a:pt x="2429" y="1901"/>
                    <a:pt x="2506" y="1901"/>
                  </a:cubicBezTo>
                  <a:cubicBezTo>
                    <a:pt x="2546" y="1901"/>
                    <a:pt x="2592" y="1888"/>
                    <a:pt x="2645" y="1856"/>
                  </a:cubicBezTo>
                  <a:cubicBezTo>
                    <a:pt x="3466" y="1431"/>
                    <a:pt x="4165" y="975"/>
                    <a:pt x="4894" y="489"/>
                  </a:cubicBezTo>
                  <a:cubicBezTo>
                    <a:pt x="5050" y="333"/>
                    <a:pt x="4918" y="0"/>
                    <a:pt x="470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7"/>
            <p:cNvSpPr/>
            <p:nvPr/>
          </p:nvSpPr>
          <p:spPr>
            <a:xfrm>
              <a:off x="464550" y="2267575"/>
              <a:ext cx="589700" cy="513925"/>
            </a:xfrm>
            <a:custGeom>
              <a:avLst/>
              <a:gdLst/>
              <a:ahLst/>
              <a:cxnLst/>
              <a:rect l="l" t="t" r="r" b="b"/>
              <a:pathLst>
                <a:path w="23588" h="20557" extrusionOk="0">
                  <a:moveTo>
                    <a:pt x="11733" y="0"/>
                  </a:moveTo>
                  <a:cubicBezTo>
                    <a:pt x="11591" y="0"/>
                    <a:pt x="11449" y="3"/>
                    <a:pt x="11308" y="10"/>
                  </a:cubicBezTo>
                  <a:cubicBezTo>
                    <a:pt x="6232" y="10"/>
                    <a:pt x="1855" y="2532"/>
                    <a:pt x="1156" y="8399"/>
                  </a:cubicBezTo>
                  <a:cubicBezTo>
                    <a:pt x="1" y="15876"/>
                    <a:pt x="4317" y="20557"/>
                    <a:pt x="11642" y="20557"/>
                  </a:cubicBezTo>
                  <a:cubicBezTo>
                    <a:pt x="18998" y="20375"/>
                    <a:pt x="23588" y="15025"/>
                    <a:pt x="21612" y="7001"/>
                  </a:cubicBezTo>
                  <a:cubicBezTo>
                    <a:pt x="20554" y="2563"/>
                    <a:pt x="15887" y="0"/>
                    <a:pt x="11733"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7"/>
            <p:cNvSpPr/>
            <p:nvPr/>
          </p:nvSpPr>
          <p:spPr>
            <a:xfrm>
              <a:off x="468350" y="2262400"/>
              <a:ext cx="563125" cy="525400"/>
            </a:xfrm>
            <a:custGeom>
              <a:avLst/>
              <a:gdLst/>
              <a:ahLst/>
              <a:cxnLst/>
              <a:rect l="l" t="t" r="r" b="b"/>
              <a:pathLst>
                <a:path w="22525" h="21016" extrusionOk="0">
                  <a:moveTo>
                    <a:pt x="11040" y="461"/>
                  </a:moveTo>
                  <a:lnTo>
                    <a:pt x="11040" y="461"/>
                  </a:lnTo>
                  <a:cubicBezTo>
                    <a:pt x="11072" y="479"/>
                    <a:pt x="11111" y="490"/>
                    <a:pt x="11156" y="490"/>
                  </a:cubicBezTo>
                  <a:cubicBezTo>
                    <a:pt x="11200" y="490"/>
                    <a:pt x="11244" y="489"/>
                    <a:pt x="11287" y="489"/>
                  </a:cubicBezTo>
                  <a:cubicBezTo>
                    <a:pt x="14134" y="489"/>
                    <a:pt x="17053" y="1464"/>
                    <a:pt x="19059" y="3499"/>
                  </a:cubicBezTo>
                  <a:cubicBezTo>
                    <a:pt x="21217" y="5657"/>
                    <a:pt x="21916" y="8879"/>
                    <a:pt x="21612" y="11858"/>
                  </a:cubicBezTo>
                  <a:cubicBezTo>
                    <a:pt x="21084" y="17286"/>
                    <a:pt x="16477" y="20533"/>
                    <a:pt x="11264" y="20533"/>
                  </a:cubicBezTo>
                  <a:cubicBezTo>
                    <a:pt x="11077" y="20533"/>
                    <a:pt x="10889" y="20529"/>
                    <a:pt x="10700" y="20521"/>
                  </a:cubicBezTo>
                  <a:cubicBezTo>
                    <a:pt x="5320" y="20247"/>
                    <a:pt x="1126" y="16782"/>
                    <a:pt x="1065" y="11159"/>
                  </a:cubicBezTo>
                  <a:cubicBezTo>
                    <a:pt x="1004" y="8302"/>
                    <a:pt x="1673" y="5171"/>
                    <a:pt x="3740" y="3074"/>
                  </a:cubicBezTo>
                  <a:cubicBezTo>
                    <a:pt x="5694" y="1149"/>
                    <a:pt x="8393" y="504"/>
                    <a:pt x="11040" y="461"/>
                  </a:cubicBezTo>
                  <a:close/>
                  <a:moveTo>
                    <a:pt x="11430" y="1"/>
                  </a:moveTo>
                  <a:cubicBezTo>
                    <a:pt x="11339" y="1"/>
                    <a:pt x="11248" y="2"/>
                    <a:pt x="11156" y="4"/>
                  </a:cubicBezTo>
                  <a:cubicBezTo>
                    <a:pt x="11154" y="4"/>
                    <a:pt x="11151" y="4"/>
                    <a:pt x="11148" y="4"/>
                  </a:cubicBezTo>
                  <a:lnTo>
                    <a:pt x="11148" y="4"/>
                  </a:lnTo>
                  <a:cubicBezTo>
                    <a:pt x="6622" y="67"/>
                    <a:pt x="2493" y="2134"/>
                    <a:pt x="1156" y="6691"/>
                  </a:cubicBezTo>
                  <a:cubicBezTo>
                    <a:pt x="1" y="10855"/>
                    <a:pt x="457" y="15961"/>
                    <a:pt x="4104" y="18758"/>
                  </a:cubicBezTo>
                  <a:cubicBezTo>
                    <a:pt x="6078" y="20287"/>
                    <a:pt x="8667" y="21016"/>
                    <a:pt x="11235" y="21016"/>
                  </a:cubicBezTo>
                  <a:cubicBezTo>
                    <a:pt x="13057" y="21016"/>
                    <a:pt x="14869" y="20649"/>
                    <a:pt x="16445" y="19943"/>
                  </a:cubicBezTo>
                  <a:cubicBezTo>
                    <a:pt x="20609" y="18089"/>
                    <a:pt x="22524" y="13773"/>
                    <a:pt x="22068" y="9335"/>
                  </a:cubicBezTo>
                  <a:cubicBezTo>
                    <a:pt x="21530" y="3682"/>
                    <a:pt x="17047" y="1"/>
                    <a:pt x="1143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7"/>
            <p:cNvSpPr/>
            <p:nvPr/>
          </p:nvSpPr>
          <p:spPr>
            <a:xfrm>
              <a:off x="814875" y="2583875"/>
              <a:ext cx="88175" cy="77575"/>
            </a:xfrm>
            <a:custGeom>
              <a:avLst/>
              <a:gdLst/>
              <a:ahLst/>
              <a:cxnLst/>
              <a:rect l="l" t="t" r="r" b="b"/>
              <a:pathLst>
                <a:path w="3527" h="3103" extrusionOk="0">
                  <a:moveTo>
                    <a:pt x="1772" y="0"/>
                  </a:moveTo>
                  <a:cubicBezTo>
                    <a:pt x="1749" y="0"/>
                    <a:pt x="1725" y="1"/>
                    <a:pt x="1702" y="2"/>
                  </a:cubicBezTo>
                  <a:cubicBezTo>
                    <a:pt x="943" y="2"/>
                    <a:pt x="304" y="397"/>
                    <a:pt x="183" y="1279"/>
                  </a:cubicBezTo>
                  <a:cubicBezTo>
                    <a:pt x="0" y="2403"/>
                    <a:pt x="639" y="3102"/>
                    <a:pt x="1733" y="3102"/>
                  </a:cubicBezTo>
                  <a:cubicBezTo>
                    <a:pt x="2858" y="3042"/>
                    <a:pt x="3526" y="2251"/>
                    <a:pt x="3222" y="1036"/>
                  </a:cubicBezTo>
                  <a:cubicBezTo>
                    <a:pt x="3105" y="391"/>
                    <a:pt x="2395" y="0"/>
                    <a:pt x="1772"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7"/>
            <p:cNvSpPr/>
            <p:nvPr/>
          </p:nvSpPr>
          <p:spPr>
            <a:xfrm>
              <a:off x="812600" y="2577825"/>
              <a:ext cx="93475" cy="88975"/>
            </a:xfrm>
            <a:custGeom>
              <a:avLst/>
              <a:gdLst/>
              <a:ahLst/>
              <a:cxnLst/>
              <a:rect l="l" t="t" r="r" b="b"/>
              <a:pathLst>
                <a:path w="3739" h="3559" extrusionOk="0">
                  <a:moveTo>
                    <a:pt x="1779" y="487"/>
                  </a:moveTo>
                  <a:cubicBezTo>
                    <a:pt x="1784" y="487"/>
                    <a:pt x="1789" y="487"/>
                    <a:pt x="1793" y="487"/>
                  </a:cubicBezTo>
                  <a:cubicBezTo>
                    <a:pt x="2645" y="487"/>
                    <a:pt x="3252" y="1095"/>
                    <a:pt x="3161" y="1977"/>
                  </a:cubicBezTo>
                  <a:cubicBezTo>
                    <a:pt x="3076" y="2686"/>
                    <a:pt x="2489" y="3077"/>
                    <a:pt x="1818" y="3077"/>
                  </a:cubicBezTo>
                  <a:cubicBezTo>
                    <a:pt x="1770" y="3077"/>
                    <a:pt x="1721" y="3075"/>
                    <a:pt x="1672" y="3071"/>
                  </a:cubicBezTo>
                  <a:cubicBezTo>
                    <a:pt x="942" y="3040"/>
                    <a:pt x="456" y="2524"/>
                    <a:pt x="456" y="1825"/>
                  </a:cubicBezTo>
                  <a:cubicBezTo>
                    <a:pt x="456" y="974"/>
                    <a:pt x="942" y="487"/>
                    <a:pt x="1763" y="487"/>
                  </a:cubicBezTo>
                  <a:cubicBezTo>
                    <a:pt x="1768" y="487"/>
                    <a:pt x="1774" y="487"/>
                    <a:pt x="1779" y="487"/>
                  </a:cubicBezTo>
                  <a:close/>
                  <a:moveTo>
                    <a:pt x="1793" y="1"/>
                  </a:moveTo>
                  <a:cubicBezTo>
                    <a:pt x="1788" y="1"/>
                    <a:pt x="1782" y="1"/>
                    <a:pt x="1776" y="1"/>
                  </a:cubicBezTo>
                  <a:lnTo>
                    <a:pt x="1776" y="1"/>
                  </a:lnTo>
                  <a:cubicBezTo>
                    <a:pt x="692" y="38"/>
                    <a:pt x="0" y="706"/>
                    <a:pt x="0" y="1825"/>
                  </a:cubicBezTo>
                  <a:cubicBezTo>
                    <a:pt x="0" y="2797"/>
                    <a:pt x="730" y="3496"/>
                    <a:pt x="1672" y="3557"/>
                  </a:cubicBezTo>
                  <a:cubicBezTo>
                    <a:pt x="1696" y="3558"/>
                    <a:pt x="1720" y="3558"/>
                    <a:pt x="1744" y="3558"/>
                  </a:cubicBezTo>
                  <a:cubicBezTo>
                    <a:pt x="2718" y="3558"/>
                    <a:pt x="3588" y="2956"/>
                    <a:pt x="3648" y="1977"/>
                  </a:cubicBezTo>
                  <a:cubicBezTo>
                    <a:pt x="3739" y="822"/>
                    <a:pt x="2949" y="1"/>
                    <a:pt x="179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7"/>
            <p:cNvSpPr/>
            <p:nvPr/>
          </p:nvSpPr>
          <p:spPr>
            <a:xfrm>
              <a:off x="894650" y="2505450"/>
              <a:ext cx="61575" cy="54925"/>
            </a:xfrm>
            <a:custGeom>
              <a:avLst/>
              <a:gdLst/>
              <a:ahLst/>
              <a:cxnLst/>
              <a:rect l="l" t="t" r="r" b="b"/>
              <a:pathLst>
                <a:path w="2463" h="2197" extrusionOk="0">
                  <a:moveTo>
                    <a:pt x="1313" y="0"/>
                  </a:moveTo>
                  <a:cubicBezTo>
                    <a:pt x="1270" y="0"/>
                    <a:pt x="1228" y="3"/>
                    <a:pt x="1186" y="8"/>
                  </a:cubicBezTo>
                  <a:cubicBezTo>
                    <a:pt x="639" y="8"/>
                    <a:pt x="183" y="252"/>
                    <a:pt x="122" y="920"/>
                  </a:cubicBezTo>
                  <a:cubicBezTo>
                    <a:pt x="1" y="1711"/>
                    <a:pt x="457" y="2197"/>
                    <a:pt x="1217" y="2197"/>
                  </a:cubicBezTo>
                  <a:cubicBezTo>
                    <a:pt x="2007" y="2197"/>
                    <a:pt x="2463" y="1589"/>
                    <a:pt x="2281" y="768"/>
                  </a:cubicBezTo>
                  <a:cubicBezTo>
                    <a:pt x="2170" y="271"/>
                    <a:pt x="1734" y="0"/>
                    <a:pt x="131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7"/>
            <p:cNvSpPr/>
            <p:nvPr/>
          </p:nvSpPr>
          <p:spPr>
            <a:xfrm>
              <a:off x="890850" y="2498800"/>
              <a:ext cx="69175" cy="66275"/>
            </a:xfrm>
            <a:custGeom>
              <a:avLst/>
              <a:gdLst/>
              <a:ahLst/>
              <a:cxnLst/>
              <a:rect l="l" t="t" r="r" b="b"/>
              <a:pathLst>
                <a:path w="2767" h="2651" extrusionOk="0">
                  <a:moveTo>
                    <a:pt x="1338" y="487"/>
                  </a:moveTo>
                  <a:cubicBezTo>
                    <a:pt x="2524" y="487"/>
                    <a:pt x="2467" y="2193"/>
                    <a:pt x="1335" y="2193"/>
                  </a:cubicBezTo>
                  <a:cubicBezTo>
                    <a:pt x="1307" y="2193"/>
                    <a:pt x="1277" y="2192"/>
                    <a:pt x="1247" y="2189"/>
                  </a:cubicBezTo>
                  <a:cubicBezTo>
                    <a:pt x="791" y="2159"/>
                    <a:pt x="457" y="1855"/>
                    <a:pt x="457" y="1369"/>
                  </a:cubicBezTo>
                  <a:cubicBezTo>
                    <a:pt x="457" y="821"/>
                    <a:pt x="761" y="487"/>
                    <a:pt x="1338" y="487"/>
                  </a:cubicBezTo>
                  <a:close/>
                  <a:moveTo>
                    <a:pt x="1338" y="1"/>
                  </a:moveTo>
                  <a:cubicBezTo>
                    <a:pt x="1330" y="1"/>
                    <a:pt x="1323" y="1"/>
                    <a:pt x="1315" y="2"/>
                  </a:cubicBezTo>
                  <a:lnTo>
                    <a:pt x="1315" y="2"/>
                  </a:lnTo>
                  <a:cubicBezTo>
                    <a:pt x="508" y="40"/>
                    <a:pt x="1" y="526"/>
                    <a:pt x="1" y="1369"/>
                  </a:cubicBezTo>
                  <a:cubicBezTo>
                    <a:pt x="1" y="2098"/>
                    <a:pt x="518" y="2615"/>
                    <a:pt x="1247" y="2645"/>
                  </a:cubicBezTo>
                  <a:cubicBezTo>
                    <a:pt x="1292" y="2649"/>
                    <a:pt x="1337" y="2651"/>
                    <a:pt x="1381" y="2651"/>
                  </a:cubicBezTo>
                  <a:cubicBezTo>
                    <a:pt x="2081" y="2651"/>
                    <a:pt x="2649" y="2201"/>
                    <a:pt x="2706" y="1429"/>
                  </a:cubicBezTo>
                  <a:cubicBezTo>
                    <a:pt x="2766" y="647"/>
                    <a:pt x="2171" y="43"/>
                    <a:pt x="1363" y="2"/>
                  </a:cubicBezTo>
                  <a:lnTo>
                    <a:pt x="1363" y="2"/>
                  </a:lnTo>
                  <a:cubicBezTo>
                    <a:pt x="1355" y="1"/>
                    <a:pt x="1347" y="1"/>
                    <a:pt x="1338"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7"/>
            <p:cNvSpPr/>
            <p:nvPr/>
          </p:nvSpPr>
          <p:spPr>
            <a:xfrm>
              <a:off x="598300" y="2609750"/>
              <a:ext cx="75250" cy="64625"/>
            </a:xfrm>
            <a:custGeom>
              <a:avLst/>
              <a:gdLst/>
              <a:ahLst/>
              <a:cxnLst/>
              <a:rect l="l" t="t" r="r" b="b"/>
              <a:pathLst>
                <a:path w="3010" h="2585" extrusionOk="0">
                  <a:moveTo>
                    <a:pt x="1429" y="1"/>
                  </a:moveTo>
                  <a:cubicBezTo>
                    <a:pt x="791" y="1"/>
                    <a:pt x="274" y="305"/>
                    <a:pt x="153" y="1064"/>
                  </a:cubicBezTo>
                  <a:cubicBezTo>
                    <a:pt x="1" y="2007"/>
                    <a:pt x="517" y="2584"/>
                    <a:pt x="1490" y="2584"/>
                  </a:cubicBezTo>
                  <a:cubicBezTo>
                    <a:pt x="2402" y="2554"/>
                    <a:pt x="3010" y="1915"/>
                    <a:pt x="2736" y="882"/>
                  </a:cubicBezTo>
                  <a:cubicBezTo>
                    <a:pt x="2615" y="305"/>
                    <a:pt x="2007" y="1"/>
                    <a:pt x="1429"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7"/>
            <p:cNvSpPr/>
            <p:nvPr/>
          </p:nvSpPr>
          <p:spPr>
            <a:xfrm>
              <a:off x="595250" y="2604425"/>
              <a:ext cx="80575" cy="76050"/>
            </a:xfrm>
            <a:custGeom>
              <a:avLst/>
              <a:gdLst/>
              <a:ahLst/>
              <a:cxnLst/>
              <a:rect l="l" t="t" r="r" b="b"/>
              <a:pathLst>
                <a:path w="3223" h="3042" extrusionOk="0">
                  <a:moveTo>
                    <a:pt x="1551" y="487"/>
                  </a:moveTo>
                  <a:cubicBezTo>
                    <a:pt x="2250" y="487"/>
                    <a:pt x="2737" y="973"/>
                    <a:pt x="2676" y="1703"/>
                  </a:cubicBezTo>
                  <a:cubicBezTo>
                    <a:pt x="2588" y="2285"/>
                    <a:pt x="2110" y="2617"/>
                    <a:pt x="1536" y="2617"/>
                  </a:cubicBezTo>
                  <a:cubicBezTo>
                    <a:pt x="1511" y="2617"/>
                    <a:pt x="1485" y="2616"/>
                    <a:pt x="1460" y="2615"/>
                  </a:cubicBezTo>
                  <a:cubicBezTo>
                    <a:pt x="882" y="2584"/>
                    <a:pt x="487" y="2189"/>
                    <a:pt x="487" y="1581"/>
                  </a:cubicBezTo>
                  <a:cubicBezTo>
                    <a:pt x="487" y="913"/>
                    <a:pt x="913" y="518"/>
                    <a:pt x="1551" y="487"/>
                  </a:cubicBezTo>
                  <a:close/>
                  <a:moveTo>
                    <a:pt x="1551" y="1"/>
                  </a:moveTo>
                  <a:cubicBezTo>
                    <a:pt x="1544" y="1"/>
                    <a:pt x="1538" y="1"/>
                    <a:pt x="1531" y="2"/>
                  </a:cubicBezTo>
                  <a:lnTo>
                    <a:pt x="1531" y="2"/>
                  </a:lnTo>
                  <a:cubicBezTo>
                    <a:pt x="601" y="39"/>
                    <a:pt x="31" y="615"/>
                    <a:pt x="1" y="1551"/>
                  </a:cubicBezTo>
                  <a:cubicBezTo>
                    <a:pt x="1" y="2372"/>
                    <a:pt x="609" y="2980"/>
                    <a:pt x="1460" y="3040"/>
                  </a:cubicBezTo>
                  <a:cubicBezTo>
                    <a:pt x="1483" y="3041"/>
                    <a:pt x="1505" y="3042"/>
                    <a:pt x="1527" y="3042"/>
                  </a:cubicBezTo>
                  <a:cubicBezTo>
                    <a:pt x="2351" y="3042"/>
                    <a:pt x="3073" y="2501"/>
                    <a:pt x="3132" y="1673"/>
                  </a:cubicBezTo>
                  <a:cubicBezTo>
                    <a:pt x="3223" y="700"/>
                    <a:pt x="2554" y="1"/>
                    <a:pt x="155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7"/>
            <p:cNvSpPr/>
            <p:nvPr/>
          </p:nvSpPr>
          <p:spPr>
            <a:xfrm>
              <a:off x="542825" y="2509450"/>
              <a:ext cx="53225" cy="46375"/>
            </a:xfrm>
            <a:custGeom>
              <a:avLst/>
              <a:gdLst/>
              <a:ahLst/>
              <a:cxnLst/>
              <a:rect l="l" t="t" r="r" b="b"/>
              <a:pathLst>
                <a:path w="2129" h="1855" extrusionOk="0">
                  <a:moveTo>
                    <a:pt x="1034" y="0"/>
                  </a:moveTo>
                  <a:cubicBezTo>
                    <a:pt x="578" y="0"/>
                    <a:pt x="183" y="213"/>
                    <a:pt x="122" y="760"/>
                  </a:cubicBezTo>
                  <a:cubicBezTo>
                    <a:pt x="1" y="1429"/>
                    <a:pt x="396" y="1854"/>
                    <a:pt x="1065" y="1854"/>
                  </a:cubicBezTo>
                  <a:cubicBezTo>
                    <a:pt x="1733" y="1854"/>
                    <a:pt x="2128" y="1368"/>
                    <a:pt x="1946" y="639"/>
                  </a:cubicBezTo>
                  <a:cubicBezTo>
                    <a:pt x="1885" y="213"/>
                    <a:pt x="1399" y="0"/>
                    <a:pt x="1034"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7"/>
            <p:cNvSpPr/>
            <p:nvPr/>
          </p:nvSpPr>
          <p:spPr>
            <a:xfrm>
              <a:off x="539025" y="2503375"/>
              <a:ext cx="60825" cy="57900"/>
            </a:xfrm>
            <a:custGeom>
              <a:avLst/>
              <a:gdLst/>
              <a:ahLst/>
              <a:cxnLst/>
              <a:rect l="l" t="t" r="r" b="b"/>
              <a:pathLst>
                <a:path w="2433" h="2316" extrusionOk="0">
                  <a:moveTo>
                    <a:pt x="1186" y="486"/>
                  </a:moveTo>
                  <a:cubicBezTo>
                    <a:pt x="2159" y="486"/>
                    <a:pt x="2103" y="1858"/>
                    <a:pt x="1184" y="1858"/>
                  </a:cubicBezTo>
                  <a:cubicBezTo>
                    <a:pt x="1155" y="1858"/>
                    <a:pt x="1125" y="1857"/>
                    <a:pt x="1095" y="1854"/>
                  </a:cubicBezTo>
                  <a:cubicBezTo>
                    <a:pt x="730" y="1824"/>
                    <a:pt x="487" y="1611"/>
                    <a:pt x="487" y="1216"/>
                  </a:cubicBezTo>
                  <a:cubicBezTo>
                    <a:pt x="487" y="760"/>
                    <a:pt x="761" y="547"/>
                    <a:pt x="1186" y="486"/>
                  </a:cubicBezTo>
                  <a:close/>
                  <a:moveTo>
                    <a:pt x="1186" y="0"/>
                  </a:moveTo>
                  <a:cubicBezTo>
                    <a:pt x="1176" y="0"/>
                    <a:pt x="1166" y="1"/>
                    <a:pt x="1156" y="2"/>
                  </a:cubicBezTo>
                  <a:lnTo>
                    <a:pt x="1156" y="2"/>
                  </a:lnTo>
                  <a:cubicBezTo>
                    <a:pt x="503" y="44"/>
                    <a:pt x="31" y="497"/>
                    <a:pt x="1" y="1186"/>
                  </a:cubicBezTo>
                  <a:cubicBezTo>
                    <a:pt x="1" y="1824"/>
                    <a:pt x="457" y="2280"/>
                    <a:pt x="1095" y="2310"/>
                  </a:cubicBezTo>
                  <a:cubicBezTo>
                    <a:pt x="1137" y="2314"/>
                    <a:pt x="1179" y="2316"/>
                    <a:pt x="1221" y="2316"/>
                  </a:cubicBezTo>
                  <a:cubicBezTo>
                    <a:pt x="1831" y="2316"/>
                    <a:pt x="2315" y="1901"/>
                    <a:pt x="2372" y="1246"/>
                  </a:cubicBezTo>
                  <a:cubicBezTo>
                    <a:pt x="2432" y="547"/>
                    <a:pt x="1916" y="0"/>
                    <a:pt x="1186"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7"/>
            <p:cNvSpPr/>
            <p:nvPr/>
          </p:nvSpPr>
          <p:spPr>
            <a:xfrm>
              <a:off x="624900" y="2393900"/>
              <a:ext cx="88175" cy="77575"/>
            </a:xfrm>
            <a:custGeom>
              <a:avLst/>
              <a:gdLst/>
              <a:ahLst/>
              <a:cxnLst/>
              <a:rect l="l" t="t" r="r" b="b"/>
              <a:pathLst>
                <a:path w="3527" h="3103" extrusionOk="0">
                  <a:moveTo>
                    <a:pt x="1772" y="1"/>
                  </a:moveTo>
                  <a:cubicBezTo>
                    <a:pt x="1749" y="1"/>
                    <a:pt x="1726" y="1"/>
                    <a:pt x="1703" y="2"/>
                  </a:cubicBezTo>
                  <a:cubicBezTo>
                    <a:pt x="943" y="2"/>
                    <a:pt x="304" y="397"/>
                    <a:pt x="183" y="1279"/>
                  </a:cubicBezTo>
                  <a:cubicBezTo>
                    <a:pt x="0" y="2403"/>
                    <a:pt x="639" y="3103"/>
                    <a:pt x="1733" y="3103"/>
                  </a:cubicBezTo>
                  <a:cubicBezTo>
                    <a:pt x="2858" y="3042"/>
                    <a:pt x="3526" y="2251"/>
                    <a:pt x="3222" y="1036"/>
                  </a:cubicBezTo>
                  <a:cubicBezTo>
                    <a:pt x="3076" y="391"/>
                    <a:pt x="2393" y="1"/>
                    <a:pt x="1772"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7"/>
            <p:cNvSpPr/>
            <p:nvPr/>
          </p:nvSpPr>
          <p:spPr>
            <a:xfrm>
              <a:off x="622625" y="2388600"/>
              <a:ext cx="93450" cy="89050"/>
            </a:xfrm>
            <a:custGeom>
              <a:avLst/>
              <a:gdLst/>
              <a:ahLst/>
              <a:cxnLst/>
              <a:rect l="l" t="t" r="r" b="b"/>
              <a:pathLst>
                <a:path w="3738" h="3562" extrusionOk="0">
                  <a:moveTo>
                    <a:pt x="1772" y="487"/>
                  </a:moveTo>
                  <a:cubicBezTo>
                    <a:pt x="1779" y="487"/>
                    <a:pt x="1786" y="488"/>
                    <a:pt x="1794" y="488"/>
                  </a:cubicBezTo>
                  <a:cubicBezTo>
                    <a:pt x="2645" y="488"/>
                    <a:pt x="3253" y="1096"/>
                    <a:pt x="3161" y="1977"/>
                  </a:cubicBezTo>
                  <a:cubicBezTo>
                    <a:pt x="3106" y="2669"/>
                    <a:pt x="2522" y="3084"/>
                    <a:pt x="1867" y="3084"/>
                  </a:cubicBezTo>
                  <a:cubicBezTo>
                    <a:pt x="1803" y="3084"/>
                    <a:pt x="1737" y="3080"/>
                    <a:pt x="1672" y="3071"/>
                  </a:cubicBezTo>
                  <a:cubicBezTo>
                    <a:pt x="973" y="3041"/>
                    <a:pt x="456" y="2555"/>
                    <a:pt x="456" y="1825"/>
                  </a:cubicBezTo>
                  <a:cubicBezTo>
                    <a:pt x="456" y="974"/>
                    <a:pt x="973" y="488"/>
                    <a:pt x="1763" y="488"/>
                  </a:cubicBezTo>
                  <a:cubicBezTo>
                    <a:pt x="1766" y="488"/>
                    <a:pt x="1769" y="487"/>
                    <a:pt x="1772" y="487"/>
                  </a:cubicBezTo>
                  <a:close/>
                  <a:moveTo>
                    <a:pt x="1820" y="0"/>
                  </a:moveTo>
                  <a:cubicBezTo>
                    <a:pt x="1812" y="0"/>
                    <a:pt x="1803" y="1"/>
                    <a:pt x="1794" y="1"/>
                  </a:cubicBezTo>
                  <a:cubicBezTo>
                    <a:pt x="1788" y="1"/>
                    <a:pt x="1782" y="2"/>
                    <a:pt x="1776" y="2"/>
                  </a:cubicBezTo>
                  <a:lnTo>
                    <a:pt x="1776" y="2"/>
                  </a:lnTo>
                  <a:cubicBezTo>
                    <a:pt x="692" y="39"/>
                    <a:pt x="0" y="737"/>
                    <a:pt x="0" y="1825"/>
                  </a:cubicBezTo>
                  <a:cubicBezTo>
                    <a:pt x="0" y="2798"/>
                    <a:pt x="730" y="3497"/>
                    <a:pt x="1672" y="3558"/>
                  </a:cubicBezTo>
                  <a:cubicBezTo>
                    <a:pt x="1718" y="3561"/>
                    <a:pt x="1764" y="3562"/>
                    <a:pt x="1809" y="3562"/>
                  </a:cubicBezTo>
                  <a:cubicBezTo>
                    <a:pt x="2757" y="3562"/>
                    <a:pt x="3590" y="2963"/>
                    <a:pt x="3648" y="1977"/>
                  </a:cubicBezTo>
                  <a:cubicBezTo>
                    <a:pt x="3737" y="813"/>
                    <a:pt x="2918" y="30"/>
                    <a:pt x="1852" y="2"/>
                  </a:cubicBezTo>
                  <a:lnTo>
                    <a:pt x="1852" y="2"/>
                  </a:lnTo>
                  <a:cubicBezTo>
                    <a:pt x="1842" y="1"/>
                    <a:pt x="1831" y="0"/>
                    <a:pt x="182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7"/>
            <p:cNvSpPr/>
            <p:nvPr/>
          </p:nvSpPr>
          <p:spPr>
            <a:xfrm>
              <a:off x="750275" y="2443325"/>
              <a:ext cx="61575" cy="55500"/>
            </a:xfrm>
            <a:custGeom>
              <a:avLst/>
              <a:gdLst/>
              <a:ahLst/>
              <a:cxnLst/>
              <a:rect l="l" t="t" r="r" b="b"/>
              <a:pathLst>
                <a:path w="2463" h="2220" extrusionOk="0">
                  <a:moveTo>
                    <a:pt x="1186" y="1"/>
                  </a:moveTo>
                  <a:cubicBezTo>
                    <a:pt x="639" y="1"/>
                    <a:pt x="183" y="274"/>
                    <a:pt x="122" y="913"/>
                  </a:cubicBezTo>
                  <a:cubicBezTo>
                    <a:pt x="1" y="1733"/>
                    <a:pt x="457" y="2220"/>
                    <a:pt x="1217" y="2220"/>
                  </a:cubicBezTo>
                  <a:cubicBezTo>
                    <a:pt x="2007" y="2189"/>
                    <a:pt x="2463" y="1612"/>
                    <a:pt x="2280" y="761"/>
                  </a:cubicBezTo>
                  <a:cubicBezTo>
                    <a:pt x="2159" y="274"/>
                    <a:pt x="1642" y="1"/>
                    <a:pt x="1186"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7"/>
            <p:cNvSpPr/>
            <p:nvPr/>
          </p:nvSpPr>
          <p:spPr>
            <a:xfrm>
              <a:off x="746475" y="2438025"/>
              <a:ext cx="69175" cy="66250"/>
            </a:xfrm>
            <a:custGeom>
              <a:avLst/>
              <a:gdLst/>
              <a:ahLst/>
              <a:cxnLst/>
              <a:rect l="l" t="t" r="r" b="b"/>
              <a:pathLst>
                <a:path w="2767" h="2650" extrusionOk="0">
                  <a:moveTo>
                    <a:pt x="1316" y="486"/>
                  </a:moveTo>
                  <a:lnTo>
                    <a:pt x="1316" y="486"/>
                  </a:lnTo>
                  <a:cubicBezTo>
                    <a:pt x="1323" y="486"/>
                    <a:pt x="1331" y="486"/>
                    <a:pt x="1338" y="486"/>
                  </a:cubicBezTo>
                  <a:cubicBezTo>
                    <a:pt x="2524" y="486"/>
                    <a:pt x="2466" y="2192"/>
                    <a:pt x="1335" y="2192"/>
                  </a:cubicBezTo>
                  <a:cubicBezTo>
                    <a:pt x="1307" y="2192"/>
                    <a:pt x="1277" y="2191"/>
                    <a:pt x="1247" y="2189"/>
                  </a:cubicBezTo>
                  <a:cubicBezTo>
                    <a:pt x="791" y="2158"/>
                    <a:pt x="457" y="1854"/>
                    <a:pt x="457" y="1368"/>
                  </a:cubicBezTo>
                  <a:cubicBezTo>
                    <a:pt x="457" y="821"/>
                    <a:pt x="761" y="486"/>
                    <a:pt x="1308" y="486"/>
                  </a:cubicBezTo>
                  <a:cubicBezTo>
                    <a:pt x="1311" y="486"/>
                    <a:pt x="1313" y="486"/>
                    <a:pt x="1316" y="486"/>
                  </a:cubicBezTo>
                  <a:close/>
                  <a:moveTo>
                    <a:pt x="1338" y="0"/>
                  </a:moveTo>
                  <a:cubicBezTo>
                    <a:pt x="1330" y="0"/>
                    <a:pt x="1322" y="0"/>
                    <a:pt x="1315" y="1"/>
                  </a:cubicBezTo>
                  <a:lnTo>
                    <a:pt x="1315" y="1"/>
                  </a:lnTo>
                  <a:cubicBezTo>
                    <a:pt x="508" y="40"/>
                    <a:pt x="1" y="525"/>
                    <a:pt x="1" y="1368"/>
                  </a:cubicBezTo>
                  <a:cubicBezTo>
                    <a:pt x="1" y="2097"/>
                    <a:pt x="517" y="2614"/>
                    <a:pt x="1247" y="2645"/>
                  </a:cubicBezTo>
                  <a:cubicBezTo>
                    <a:pt x="1292" y="2648"/>
                    <a:pt x="1337" y="2650"/>
                    <a:pt x="1381" y="2650"/>
                  </a:cubicBezTo>
                  <a:cubicBezTo>
                    <a:pt x="2080" y="2650"/>
                    <a:pt x="2647" y="2201"/>
                    <a:pt x="2676" y="1429"/>
                  </a:cubicBezTo>
                  <a:cubicBezTo>
                    <a:pt x="2767" y="608"/>
                    <a:pt x="2159" y="0"/>
                    <a:pt x="133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7"/>
            <p:cNvSpPr/>
            <p:nvPr/>
          </p:nvSpPr>
          <p:spPr>
            <a:xfrm>
              <a:off x="743450" y="2330700"/>
              <a:ext cx="75250" cy="64775"/>
            </a:xfrm>
            <a:custGeom>
              <a:avLst/>
              <a:gdLst/>
              <a:ahLst/>
              <a:cxnLst/>
              <a:rect l="l" t="t" r="r" b="b"/>
              <a:pathLst>
                <a:path w="3010" h="2591" extrusionOk="0">
                  <a:moveTo>
                    <a:pt x="1573" y="1"/>
                  </a:moveTo>
                  <a:cubicBezTo>
                    <a:pt x="1535" y="1"/>
                    <a:pt x="1497" y="3"/>
                    <a:pt x="1459" y="7"/>
                  </a:cubicBezTo>
                  <a:cubicBezTo>
                    <a:pt x="790" y="7"/>
                    <a:pt x="274" y="311"/>
                    <a:pt x="152" y="1071"/>
                  </a:cubicBezTo>
                  <a:cubicBezTo>
                    <a:pt x="0" y="2013"/>
                    <a:pt x="547" y="2591"/>
                    <a:pt x="1490" y="2591"/>
                  </a:cubicBezTo>
                  <a:cubicBezTo>
                    <a:pt x="2401" y="2530"/>
                    <a:pt x="3009" y="1892"/>
                    <a:pt x="2736" y="858"/>
                  </a:cubicBezTo>
                  <a:cubicBezTo>
                    <a:pt x="2595" y="351"/>
                    <a:pt x="2062" y="1"/>
                    <a:pt x="1573" y="1"/>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7"/>
            <p:cNvSpPr/>
            <p:nvPr/>
          </p:nvSpPr>
          <p:spPr>
            <a:xfrm>
              <a:off x="740400" y="2324025"/>
              <a:ext cx="81325" cy="76050"/>
            </a:xfrm>
            <a:custGeom>
              <a:avLst/>
              <a:gdLst/>
              <a:ahLst/>
              <a:cxnLst/>
              <a:rect l="l" t="t" r="r" b="b"/>
              <a:pathLst>
                <a:path w="3253" h="3042" extrusionOk="0">
                  <a:moveTo>
                    <a:pt x="1567" y="487"/>
                  </a:moveTo>
                  <a:cubicBezTo>
                    <a:pt x="1571" y="487"/>
                    <a:pt x="1576" y="487"/>
                    <a:pt x="1581" y="487"/>
                  </a:cubicBezTo>
                  <a:cubicBezTo>
                    <a:pt x="2250" y="487"/>
                    <a:pt x="2736" y="973"/>
                    <a:pt x="2675" y="1703"/>
                  </a:cubicBezTo>
                  <a:cubicBezTo>
                    <a:pt x="2588" y="2285"/>
                    <a:pt x="2110" y="2617"/>
                    <a:pt x="1535" y="2617"/>
                  </a:cubicBezTo>
                  <a:cubicBezTo>
                    <a:pt x="1510" y="2617"/>
                    <a:pt x="1485" y="2616"/>
                    <a:pt x="1460" y="2615"/>
                  </a:cubicBezTo>
                  <a:cubicBezTo>
                    <a:pt x="882" y="2584"/>
                    <a:pt x="517" y="2189"/>
                    <a:pt x="517" y="1581"/>
                  </a:cubicBezTo>
                  <a:cubicBezTo>
                    <a:pt x="517" y="913"/>
                    <a:pt x="912" y="518"/>
                    <a:pt x="1551" y="487"/>
                  </a:cubicBezTo>
                  <a:cubicBezTo>
                    <a:pt x="1556" y="487"/>
                    <a:pt x="1561" y="487"/>
                    <a:pt x="1567" y="487"/>
                  </a:cubicBezTo>
                  <a:close/>
                  <a:moveTo>
                    <a:pt x="1581" y="1"/>
                  </a:moveTo>
                  <a:cubicBezTo>
                    <a:pt x="1574" y="1"/>
                    <a:pt x="1568" y="1"/>
                    <a:pt x="1562" y="2"/>
                  </a:cubicBezTo>
                  <a:lnTo>
                    <a:pt x="1562" y="2"/>
                  </a:lnTo>
                  <a:cubicBezTo>
                    <a:pt x="601" y="39"/>
                    <a:pt x="61" y="645"/>
                    <a:pt x="1" y="1551"/>
                  </a:cubicBezTo>
                  <a:cubicBezTo>
                    <a:pt x="1" y="2372"/>
                    <a:pt x="608" y="3010"/>
                    <a:pt x="1460" y="3040"/>
                  </a:cubicBezTo>
                  <a:cubicBezTo>
                    <a:pt x="1483" y="3041"/>
                    <a:pt x="1507" y="3042"/>
                    <a:pt x="1531" y="3042"/>
                  </a:cubicBezTo>
                  <a:cubicBezTo>
                    <a:pt x="2353" y="3042"/>
                    <a:pt x="3072" y="2529"/>
                    <a:pt x="3131" y="1673"/>
                  </a:cubicBezTo>
                  <a:cubicBezTo>
                    <a:pt x="3252" y="737"/>
                    <a:pt x="2534" y="41"/>
                    <a:pt x="1602" y="2"/>
                  </a:cubicBezTo>
                  <a:lnTo>
                    <a:pt x="1602" y="2"/>
                  </a:lnTo>
                  <a:cubicBezTo>
                    <a:pt x="1595" y="1"/>
                    <a:pt x="1588" y="1"/>
                    <a:pt x="158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7"/>
            <p:cNvSpPr/>
            <p:nvPr/>
          </p:nvSpPr>
          <p:spPr>
            <a:xfrm>
              <a:off x="697100" y="2674350"/>
              <a:ext cx="53200" cy="46375"/>
            </a:xfrm>
            <a:custGeom>
              <a:avLst/>
              <a:gdLst/>
              <a:ahLst/>
              <a:cxnLst/>
              <a:rect l="l" t="t" r="r" b="b"/>
              <a:pathLst>
                <a:path w="2128" h="1855" extrusionOk="0">
                  <a:moveTo>
                    <a:pt x="1033" y="0"/>
                  </a:moveTo>
                  <a:cubicBezTo>
                    <a:pt x="578" y="0"/>
                    <a:pt x="182" y="243"/>
                    <a:pt x="122" y="760"/>
                  </a:cubicBezTo>
                  <a:cubicBezTo>
                    <a:pt x="0" y="1459"/>
                    <a:pt x="365" y="1854"/>
                    <a:pt x="1064" y="1854"/>
                  </a:cubicBezTo>
                  <a:cubicBezTo>
                    <a:pt x="1702" y="1854"/>
                    <a:pt x="2128" y="1368"/>
                    <a:pt x="1945" y="638"/>
                  </a:cubicBezTo>
                  <a:cubicBezTo>
                    <a:pt x="1824" y="243"/>
                    <a:pt x="1398" y="0"/>
                    <a:pt x="1033" y="0"/>
                  </a:cubicBezTo>
                  <a:close/>
                </a:path>
              </a:pathLst>
            </a:custGeom>
            <a:solidFill>
              <a:srgbClr val="A1B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7"/>
            <p:cNvSpPr/>
            <p:nvPr/>
          </p:nvSpPr>
          <p:spPr>
            <a:xfrm>
              <a:off x="693300" y="2668900"/>
              <a:ext cx="60700" cy="57925"/>
            </a:xfrm>
            <a:custGeom>
              <a:avLst/>
              <a:gdLst/>
              <a:ahLst/>
              <a:cxnLst/>
              <a:rect l="l" t="t" r="r" b="b"/>
              <a:pathLst>
                <a:path w="2428" h="2317" extrusionOk="0">
                  <a:moveTo>
                    <a:pt x="1163" y="491"/>
                  </a:moveTo>
                  <a:cubicBezTo>
                    <a:pt x="1171" y="491"/>
                    <a:pt x="1178" y="492"/>
                    <a:pt x="1185" y="492"/>
                  </a:cubicBezTo>
                  <a:cubicBezTo>
                    <a:pt x="2138" y="492"/>
                    <a:pt x="2099" y="1861"/>
                    <a:pt x="1156" y="1861"/>
                  </a:cubicBezTo>
                  <a:cubicBezTo>
                    <a:pt x="1136" y="1861"/>
                    <a:pt x="1115" y="1861"/>
                    <a:pt x="1094" y="1860"/>
                  </a:cubicBezTo>
                  <a:cubicBezTo>
                    <a:pt x="730" y="1829"/>
                    <a:pt x="486" y="1586"/>
                    <a:pt x="486" y="1221"/>
                  </a:cubicBezTo>
                  <a:cubicBezTo>
                    <a:pt x="486" y="765"/>
                    <a:pt x="760" y="522"/>
                    <a:pt x="1155" y="492"/>
                  </a:cubicBezTo>
                  <a:cubicBezTo>
                    <a:pt x="1158" y="491"/>
                    <a:pt x="1161" y="491"/>
                    <a:pt x="1163" y="491"/>
                  </a:cubicBezTo>
                  <a:close/>
                  <a:moveTo>
                    <a:pt x="1233" y="0"/>
                  </a:moveTo>
                  <a:cubicBezTo>
                    <a:pt x="1218" y="0"/>
                    <a:pt x="1202" y="2"/>
                    <a:pt x="1185" y="5"/>
                  </a:cubicBezTo>
                  <a:cubicBezTo>
                    <a:pt x="1176" y="5"/>
                    <a:pt x="1166" y="6"/>
                    <a:pt x="1157" y="7"/>
                  </a:cubicBezTo>
                  <a:lnTo>
                    <a:pt x="1157" y="7"/>
                  </a:lnTo>
                  <a:cubicBezTo>
                    <a:pt x="474" y="48"/>
                    <a:pt x="30" y="501"/>
                    <a:pt x="0" y="1160"/>
                  </a:cubicBezTo>
                  <a:cubicBezTo>
                    <a:pt x="0" y="1829"/>
                    <a:pt x="456" y="2285"/>
                    <a:pt x="1094" y="2315"/>
                  </a:cubicBezTo>
                  <a:cubicBezTo>
                    <a:pt x="1116" y="2316"/>
                    <a:pt x="1137" y="2317"/>
                    <a:pt x="1158" y="2317"/>
                  </a:cubicBezTo>
                  <a:cubicBezTo>
                    <a:pt x="1771" y="2317"/>
                    <a:pt x="2311" y="1898"/>
                    <a:pt x="2340" y="1252"/>
                  </a:cubicBezTo>
                  <a:cubicBezTo>
                    <a:pt x="2427" y="559"/>
                    <a:pt x="1938" y="58"/>
                    <a:pt x="1291" y="9"/>
                  </a:cubicBezTo>
                  <a:lnTo>
                    <a:pt x="1291" y="9"/>
                  </a:lnTo>
                  <a:cubicBezTo>
                    <a:pt x="1273" y="4"/>
                    <a:pt x="1254" y="0"/>
                    <a:pt x="123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7"/>
            <p:cNvSpPr/>
            <p:nvPr/>
          </p:nvSpPr>
          <p:spPr>
            <a:xfrm>
              <a:off x="670800" y="2133150"/>
              <a:ext cx="142875" cy="148350"/>
            </a:xfrm>
            <a:custGeom>
              <a:avLst/>
              <a:gdLst/>
              <a:ahLst/>
              <a:cxnLst/>
              <a:rect l="l" t="t" r="r" b="b"/>
              <a:pathLst>
                <a:path w="5715" h="5934" extrusionOk="0">
                  <a:moveTo>
                    <a:pt x="2699" y="0"/>
                  </a:moveTo>
                  <a:cubicBezTo>
                    <a:pt x="2410" y="0"/>
                    <a:pt x="2161" y="7"/>
                    <a:pt x="1994" y="7"/>
                  </a:cubicBezTo>
                  <a:cubicBezTo>
                    <a:pt x="0" y="7"/>
                    <a:pt x="319" y="2499"/>
                    <a:pt x="2233" y="2499"/>
                  </a:cubicBezTo>
                  <a:cubicBezTo>
                    <a:pt x="2245" y="2499"/>
                    <a:pt x="2256" y="2499"/>
                    <a:pt x="2268" y="2499"/>
                  </a:cubicBezTo>
                  <a:cubicBezTo>
                    <a:pt x="2268" y="2499"/>
                    <a:pt x="2389" y="3806"/>
                    <a:pt x="2329" y="5934"/>
                  </a:cubicBezTo>
                  <a:lnTo>
                    <a:pt x="3848" y="5934"/>
                  </a:lnTo>
                  <a:cubicBezTo>
                    <a:pt x="3848" y="4779"/>
                    <a:pt x="3788" y="2347"/>
                    <a:pt x="3788" y="2347"/>
                  </a:cubicBezTo>
                  <a:lnTo>
                    <a:pt x="3788" y="2347"/>
                  </a:lnTo>
                  <a:cubicBezTo>
                    <a:pt x="3917" y="2366"/>
                    <a:pt x="4041" y="2376"/>
                    <a:pt x="4159" y="2376"/>
                  </a:cubicBezTo>
                  <a:cubicBezTo>
                    <a:pt x="5151" y="2376"/>
                    <a:pt x="5715" y="1711"/>
                    <a:pt x="5307" y="706"/>
                  </a:cubicBezTo>
                  <a:cubicBezTo>
                    <a:pt x="5096" y="73"/>
                    <a:pt x="3673" y="0"/>
                    <a:pt x="2699"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7"/>
            <p:cNvSpPr/>
            <p:nvPr/>
          </p:nvSpPr>
          <p:spPr>
            <a:xfrm>
              <a:off x="678375" y="2127100"/>
              <a:ext cx="145400" cy="160875"/>
            </a:xfrm>
            <a:custGeom>
              <a:avLst/>
              <a:gdLst/>
              <a:ahLst/>
              <a:cxnLst/>
              <a:rect l="l" t="t" r="r" b="b"/>
              <a:pathLst>
                <a:path w="5816" h="6435" extrusionOk="0">
                  <a:moveTo>
                    <a:pt x="2881" y="1"/>
                  </a:moveTo>
                  <a:cubicBezTo>
                    <a:pt x="2671" y="1"/>
                    <a:pt x="2473" y="5"/>
                    <a:pt x="2299" y="5"/>
                  </a:cubicBezTo>
                  <a:cubicBezTo>
                    <a:pt x="1387" y="5"/>
                    <a:pt x="293" y="127"/>
                    <a:pt x="141" y="1221"/>
                  </a:cubicBezTo>
                  <a:cubicBezTo>
                    <a:pt x="0" y="2235"/>
                    <a:pt x="851" y="2883"/>
                    <a:pt x="1774" y="2997"/>
                  </a:cubicBezTo>
                  <a:lnTo>
                    <a:pt x="1774" y="2997"/>
                  </a:lnTo>
                  <a:cubicBezTo>
                    <a:pt x="1870" y="4074"/>
                    <a:pt x="1843" y="5127"/>
                    <a:pt x="1843" y="6206"/>
                  </a:cubicBezTo>
                  <a:cubicBezTo>
                    <a:pt x="1828" y="6339"/>
                    <a:pt x="1936" y="6408"/>
                    <a:pt x="2051" y="6408"/>
                  </a:cubicBezTo>
                  <a:cubicBezTo>
                    <a:pt x="2171" y="6408"/>
                    <a:pt x="2299" y="6332"/>
                    <a:pt x="2299" y="6176"/>
                  </a:cubicBezTo>
                  <a:cubicBezTo>
                    <a:pt x="2330" y="5021"/>
                    <a:pt x="2330" y="3896"/>
                    <a:pt x="2238" y="2741"/>
                  </a:cubicBezTo>
                  <a:cubicBezTo>
                    <a:pt x="2238" y="2589"/>
                    <a:pt x="2117" y="2528"/>
                    <a:pt x="1995" y="2528"/>
                  </a:cubicBezTo>
                  <a:cubicBezTo>
                    <a:pt x="1327" y="2467"/>
                    <a:pt x="384" y="1981"/>
                    <a:pt x="627" y="1160"/>
                  </a:cubicBezTo>
                  <a:cubicBezTo>
                    <a:pt x="795" y="517"/>
                    <a:pt x="1555" y="491"/>
                    <a:pt x="2125" y="491"/>
                  </a:cubicBezTo>
                  <a:cubicBezTo>
                    <a:pt x="2174" y="491"/>
                    <a:pt x="2223" y="492"/>
                    <a:pt x="2269" y="492"/>
                  </a:cubicBezTo>
                  <a:cubicBezTo>
                    <a:pt x="2816" y="492"/>
                    <a:pt x="3424" y="492"/>
                    <a:pt x="3971" y="613"/>
                  </a:cubicBezTo>
                  <a:cubicBezTo>
                    <a:pt x="4305" y="704"/>
                    <a:pt x="4488" y="765"/>
                    <a:pt x="4700" y="1069"/>
                  </a:cubicBezTo>
                  <a:cubicBezTo>
                    <a:pt x="5289" y="1953"/>
                    <a:pt x="4252" y="2408"/>
                    <a:pt x="3551" y="2408"/>
                  </a:cubicBezTo>
                  <a:cubicBezTo>
                    <a:pt x="3529" y="2408"/>
                    <a:pt x="3506" y="2408"/>
                    <a:pt x="3485" y="2407"/>
                  </a:cubicBezTo>
                  <a:cubicBezTo>
                    <a:pt x="3363" y="2407"/>
                    <a:pt x="3241" y="2528"/>
                    <a:pt x="3241" y="2619"/>
                  </a:cubicBezTo>
                  <a:cubicBezTo>
                    <a:pt x="3272" y="3805"/>
                    <a:pt x="3333" y="4990"/>
                    <a:pt x="3333" y="6206"/>
                  </a:cubicBezTo>
                  <a:cubicBezTo>
                    <a:pt x="3333" y="6358"/>
                    <a:pt x="3454" y="6434"/>
                    <a:pt x="3576" y="6434"/>
                  </a:cubicBezTo>
                  <a:cubicBezTo>
                    <a:pt x="3697" y="6434"/>
                    <a:pt x="3819" y="6358"/>
                    <a:pt x="3819" y="6206"/>
                  </a:cubicBezTo>
                  <a:cubicBezTo>
                    <a:pt x="3819" y="5100"/>
                    <a:pt x="3793" y="3995"/>
                    <a:pt x="3740" y="2865"/>
                  </a:cubicBezTo>
                  <a:lnTo>
                    <a:pt x="3740" y="2865"/>
                  </a:lnTo>
                  <a:cubicBezTo>
                    <a:pt x="4793" y="2828"/>
                    <a:pt x="5815" y="2137"/>
                    <a:pt x="5248" y="917"/>
                  </a:cubicBezTo>
                  <a:cubicBezTo>
                    <a:pt x="4878" y="81"/>
                    <a:pt x="3772" y="1"/>
                    <a:pt x="2881"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7"/>
            <p:cNvSpPr/>
            <p:nvPr/>
          </p:nvSpPr>
          <p:spPr>
            <a:xfrm>
              <a:off x="692150" y="2758700"/>
              <a:ext cx="143875" cy="148950"/>
            </a:xfrm>
            <a:custGeom>
              <a:avLst/>
              <a:gdLst/>
              <a:ahLst/>
              <a:cxnLst/>
              <a:rect l="l" t="t" r="r" b="b"/>
              <a:pathLst>
                <a:path w="5755" h="5958" extrusionOk="0">
                  <a:moveTo>
                    <a:pt x="3268" y="0"/>
                  </a:moveTo>
                  <a:lnTo>
                    <a:pt x="1779" y="61"/>
                  </a:lnTo>
                  <a:cubicBezTo>
                    <a:pt x="1839" y="1186"/>
                    <a:pt x="1931" y="3617"/>
                    <a:pt x="1931" y="3617"/>
                  </a:cubicBezTo>
                  <a:cubicBezTo>
                    <a:pt x="1823" y="3604"/>
                    <a:pt x="1719" y="3597"/>
                    <a:pt x="1619" y="3597"/>
                  </a:cubicBezTo>
                  <a:cubicBezTo>
                    <a:pt x="590" y="3597"/>
                    <a:pt x="1" y="4292"/>
                    <a:pt x="472" y="5289"/>
                  </a:cubicBezTo>
                  <a:cubicBezTo>
                    <a:pt x="628" y="5857"/>
                    <a:pt x="1656" y="5958"/>
                    <a:pt x="2554" y="5958"/>
                  </a:cubicBezTo>
                  <a:cubicBezTo>
                    <a:pt x="3050" y="5958"/>
                    <a:pt x="3506" y="5927"/>
                    <a:pt x="3754" y="5927"/>
                  </a:cubicBezTo>
                  <a:cubicBezTo>
                    <a:pt x="5755" y="5868"/>
                    <a:pt x="5380" y="3432"/>
                    <a:pt x="3522" y="3432"/>
                  </a:cubicBezTo>
                  <a:cubicBezTo>
                    <a:pt x="3489" y="3432"/>
                    <a:pt x="3454" y="3433"/>
                    <a:pt x="3420" y="3435"/>
                  </a:cubicBezTo>
                  <a:cubicBezTo>
                    <a:pt x="3420" y="3435"/>
                    <a:pt x="3268" y="2128"/>
                    <a:pt x="326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
            <p:cNvSpPr/>
            <p:nvPr/>
          </p:nvSpPr>
          <p:spPr>
            <a:xfrm>
              <a:off x="682225" y="2752225"/>
              <a:ext cx="144625" cy="160500"/>
            </a:xfrm>
            <a:custGeom>
              <a:avLst/>
              <a:gdLst/>
              <a:ahLst/>
              <a:cxnLst/>
              <a:rect l="l" t="t" r="r" b="b"/>
              <a:pathLst>
                <a:path w="5785" h="6420" extrusionOk="0">
                  <a:moveTo>
                    <a:pt x="2130" y="1"/>
                  </a:moveTo>
                  <a:cubicBezTo>
                    <a:pt x="2001" y="1"/>
                    <a:pt x="1872" y="77"/>
                    <a:pt x="1872" y="229"/>
                  </a:cubicBezTo>
                  <a:cubicBezTo>
                    <a:pt x="1928" y="1335"/>
                    <a:pt x="1985" y="2441"/>
                    <a:pt x="2017" y="3572"/>
                  </a:cubicBezTo>
                  <a:lnTo>
                    <a:pt x="2017" y="3572"/>
                  </a:lnTo>
                  <a:cubicBezTo>
                    <a:pt x="954" y="3624"/>
                    <a:pt x="1" y="4364"/>
                    <a:pt x="565" y="5548"/>
                  </a:cubicBezTo>
                  <a:cubicBezTo>
                    <a:pt x="929" y="6300"/>
                    <a:pt x="1893" y="6420"/>
                    <a:pt x="2749" y="6420"/>
                  </a:cubicBezTo>
                  <a:cubicBezTo>
                    <a:pt x="3034" y="6420"/>
                    <a:pt x="3308" y="6407"/>
                    <a:pt x="3543" y="6399"/>
                  </a:cubicBezTo>
                  <a:cubicBezTo>
                    <a:pt x="4455" y="6338"/>
                    <a:pt x="5580" y="6247"/>
                    <a:pt x="5671" y="5122"/>
                  </a:cubicBezTo>
                  <a:cubicBezTo>
                    <a:pt x="5784" y="4102"/>
                    <a:pt x="4893" y="3504"/>
                    <a:pt x="3984" y="3404"/>
                  </a:cubicBezTo>
                  <a:lnTo>
                    <a:pt x="3984" y="3404"/>
                  </a:lnTo>
                  <a:cubicBezTo>
                    <a:pt x="3901" y="2342"/>
                    <a:pt x="3847" y="1257"/>
                    <a:pt x="3847" y="198"/>
                  </a:cubicBezTo>
                  <a:cubicBezTo>
                    <a:pt x="3876" y="83"/>
                    <a:pt x="3790" y="23"/>
                    <a:pt x="3690" y="23"/>
                  </a:cubicBezTo>
                  <a:cubicBezTo>
                    <a:pt x="3579" y="23"/>
                    <a:pt x="3452" y="99"/>
                    <a:pt x="3452" y="259"/>
                  </a:cubicBezTo>
                  <a:cubicBezTo>
                    <a:pt x="3452" y="1414"/>
                    <a:pt x="3483" y="2539"/>
                    <a:pt x="3604" y="3694"/>
                  </a:cubicBezTo>
                  <a:cubicBezTo>
                    <a:pt x="3604" y="3815"/>
                    <a:pt x="3695" y="3907"/>
                    <a:pt x="3817" y="3907"/>
                  </a:cubicBezTo>
                  <a:cubicBezTo>
                    <a:pt x="4486" y="3907"/>
                    <a:pt x="5458" y="4362"/>
                    <a:pt x="5215" y="5244"/>
                  </a:cubicBezTo>
                  <a:cubicBezTo>
                    <a:pt x="5047" y="5917"/>
                    <a:pt x="4335" y="5943"/>
                    <a:pt x="3748" y="5943"/>
                  </a:cubicBezTo>
                  <a:cubicBezTo>
                    <a:pt x="3699" y="5943"/>
                    <a:pt x="3651" y="5943"/>
                    <a:pt x="3604" y="5943"/>
                  </a:cubicBezTo>
                  <a:cubicBezTo>
                    <a:pt x="3412" y="5943"/>
                    <a:pt x="3216" y="5946"/>
                    <a:pt x="3020" y="5946"/>
                  </a:cubicBezTo>
                  <a:cubicBezTo>
                    <a:pt x="2628" y="5946"/>
                    <a:pt x="2236" y="5933"/>
                    <a:pt x="1872" y="5852"/>
                  </a:cubicBezTo>
                  <a:cubicBezTo>
                    <a:pt x="1537" y="5791"/>
                    <a:pt x="1355" y="5700"/>
                    <a:pt x="1112" y="5396"/>
                  </a:cubicBezTo>
                  <a:cubicBezTo>
                    <a:pt x="493" y="4483"/>
                    <a:pt x="1472" y="4027"/>
                    <a:pt x="2225" y="4027"/>
                  </a:cubicBezTo>
                  <a:cubicBezTo>
                    <a:pt x="2249" y="4027"/>
                    <a:pt x="2273" y="4027"/>
                    <a:pt x="2297" y="4028"/>
                  </a:cubicBezTo>
                  <a:cubicBezTo>
                    <a:pt x="2419" y="4028"/>
                    <a:pt x="2540" y="3907"/>
                    <a:pt x="2540" y="3815"/>
                  </a:cubicBezTo>
                  <a:cubicBezTo>
                    <a:pt x="2449" y="2630"/>
                    <a:pt x="2419" y="1445"/>
                    <a:pt x="2388" y="229"/>
                  </a:cubicBezTo>
                  <a:cubicBezTo>
                    <a:pt x="2388" y="77"/>
                    <a:pt x="2259" y="1"/>
                    <a:pt x="2130"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7"/>
            <p:cNvSpPr/>
            <p:nvPr/>
          </p:nvSpPr>
          <p:spPr>
            <a:xfrm>
              <a:off x="986600" y="2429700"/>
              <a:ext cx="153825" cy="119150"/>
            </a:xfrm>
            <a:custGeom>
              <a:avLst/>
              <a:gdLst/>
              <a:ahLst/>
              <a:cxnLst/>
              <a:rect l="l" t="t" r="r" b="b"/>
              <a:pathLst>
                <a:path w="6153" h="4766" extrusionOk="0">
                  <a:moveTo>
                    <a:pt x="4605" y="0"/>
                  </a:moveTo>
                  <a:cubicBezTo>
                    <a:pt x="3794" y="0"/>
                    <a:pt x="3385" y="718"/>
                    <a:pt x="3587" y="1731"/>
                  </a:cubicBezTo>
                  <a:cubicBezTo>
                    <a:pt x="3587" y="1731"/>
                    <a:pt x="1156" y="1853"/>
                    <a:pt x="1" y="1914"/>
                  </a:cubicBezTo>
                  <a:lnTo>
                    <a:pt x="153" y="3373"/>
                  </a:lnTo>
                  <a:cubicBezTo>
                    <a:pt x="1726" y="3236"/>
                    <a:pt x="2871" y="3219"/>
                    <a:pt x="3346" y="3219"/>
                  </a:cubicBezTo>
                  <a:cubicBezTo>
                    <a:pt x="3504" y="3219"/>
                    <a:pt x="3587" y="3221"/>
                    <a:pt x="3587" y="3221"/>
                  </a:cubicBezTo>
                  <a:cubicBezTo>
                    <a:pt x="3619" y="4231"/>
                    <a:pt x="4331" y="4765"/>
                    <a:pt x="4986" y="4765"/>
                  </a:cubicBezTo>
                  <a:cubicBezTo>
                    <a:pt x="5594" y="4765"/>
                    <a:pt x="6153" y="4307"/>
                    <a:pt x="6080" y="3342"/>
                  </a:cubicBezTo>
                  <a:cubicBezTo>
                    <a:pt x="6050" y="2613"/>
                    <a:pt x="6019" y="303"/>
                    <a:pt x="5138" y="90"/>
                  </a:cubicBezTo>
                  <a:cubicBezTo>
                    <a:pt x="4945" y="29"/>
                    <a:pt x="4767" y="0"/>
                    <a:pt x="4605"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7"/>
            <p:cNvSpPr/>
            <p:nvPr/>
          </p:nvSpPr>
          <p:spPr>
            <a:xfrm>
              <a:off x="979775" y="2420875"/>
              <a:ext cx="170225" cy="132200"/>
            </a:xfrm>
            <a:custGeom>
              <a:avLst/>
              <a:gdLst/>
              <a:ahLst/>
              <a:cxnLst/>
              <a:rect l="l" t="t" r="r" b="b"/>
              <a:pathLst>
                <a:path w="6809" h="5288" extrusionOk="0">
                  <a:moveTo>
                    <a:pt x="3780" y="3820"/>
                  </a:moveTo>
                  <a:cubicBezTo>
                    <a:pt x="3795" y="3828"/>
                    <a:pt x="3798" y="3832"/>
                    <a:pt x="3796" y="3832"/>
                  </a:cubicBezTo>
                  <a:cubicBezTo>
                    <a:pt x="3794" y="3832"/>
                    <a:pt x="3787" y="3828"/>
                    <a:pt x="3780" y="3820"/>
                  </a:cubicBezTo>
                  <a:close/>
                  <a:moveTo>
                    <a:pt x="4918" y="0"/>
                  </a:moveTo>
                  <a:cubicBezTo>
                    <a:pt x="4110" y="0"/>
                    <a:pt x="3615" y="927"/>
                    <a:pt x="3624" y="1788"/>
                  </a:cubicBezTo>
                  <a:lnTo>
                    <a:pt x="3624" y="1788"/>
                  </a:lnTo>
                  <a:cubicBezTo>
                    <a:pt x="2527" y="1824"/>
                    <a:pt x="1429" y="1907"/>
                    <a:pt x="304" y="1963"/>
                  </a:cubicBezTo>
                  <a:cubicBezTo>
                    <a:pt x="0" y="2024"/>
                    <a:pt x="0" y="2479"/>
                    <a:pt x="304" y="2479"/>
                  </a:cubicBezTo>
                  <a:cubicBezTo>
                    <a:pt x="1490" y="2388"/>
                    <a:pt x="2675" y="2358"/>
                    <a:pt x="3891" y="2267"/>
                  </a:cubicBezTo>
                  <a:cubicBezTo>
                    <a:pt x="4043" y="2267"/>
                    <a:pt x="4164" y="2115"/>
                    <a:pt x="4104" y="1963"/>
                  </a:cubicBezTo>
                  <a:cubicBezTo>
                    <a:pt x="3979" y="1124"/>
                    <a:pt x="4461" y="631"/>
                    <a:pt x="4967" y="631"/>
                  </a:cubicBezTo>
                  <a:cubicBezTo>
                    <a:pt x="5323" y="631"/>
                    <a:pt x="5691" y="876"/>
                    <a:pt x="5867" y="1416"/>
                  </a:cubicBezTo>
                  <a:cubicBezTo>
                    <a:pt x="6049" y="1932"/>
                    <a:pt x="6049" y="2540"/>
                    <a:pt x="6079" y="3118"/>
                  </a:cubicBezTo>
                  <a:cubicBezTo>
                    <a:pt x="6110" y="3635"/>
                    <a:pt x="6231" y="4455"/>
                    <a:pt x="5654" y="4759"/>
                  </a:cubicBezTo>
                  <a:cubicBezTo>
                    <a:pt x="5507" y="4841"/>
                    <a:pt x="5364" y="4877"/>
                    <a:pt x="5228" y="4877"/>
                  </a:cubicBezTo>
                  <a:cubicBezTo>
                    <a:pt x="4603" y="4877"/>
                    <a:pt x="4123" y="4123"/>
                    <a:pt x="4073" y="3574"/>
                  </a:cubicBezTo>
                  <a:cubicBezTo>
                    <a:pt x="4073" y="3452"/>
                    <a:pt x="3952" y="3331"/>
                    <a:pt x="3830" y="3331"/>
                  </a:cubicBezTo>
                  <a:cubicBezTo>
                    <a:pt x="3708" y="3327"/>
                    <a:pt x="3586" y="3326"/>
                    <a:pt x="3464" y="3326"/>
                  </a:cubicBezTo>
                  <a:cubicBezTo>
                    <a:pt x="2456" y="3326"/>
                    <a:pt x="1429" y="3428"/>
                    <a:pt x="426" y="3483"/>
                  </a:cubicBezTo>
                  <a:cubicBezTo>
                    <a:pt x="122" y="3543"/>
                    <a:pt x="122" y="3999"/>
                    <a:pt x="426" y="3999"/>
                  </a:cubicBezTo>
                  <a:cubicBezTo>
                    <a:pt x="1125" y="3908"/>
                    <a:pt x="1794" y="3878"/>
                    <a:pt x="2523" y="3847"/>
                  </a:cubicBezTo>
                  <a:cubicBezTo>
                    <a:pt x="2766" y="3847"/>
                    <a:pt x="3184" y="3769"/>
                    <a:pt x="3498" y="3769"/>
                  </a:cubicBezTo>
                  <a:cubicBezTo>
                    <a:pt x="3572" y="3769"/>
                    <a:pt x="3640" y="3774"/>
                    <a:pt x="3698" y="3785"/>
                  </a:cubicBezTo>
                  <a:lnTo>
                    <a:pt x="3698" y="3785"/>
                  </a:lnTo>
                  <a:cubicBezTo>
                    <a:pt x="3676" y="3864"/>
                    <a:pt x="3729" y="4095"/>
                    <a:pt x="3738" y="4095"/>
                  </a:cubicBezTo>
                  <a:cubicBezTo>
                    <a:pt x="3738" y="4095"/>
                    <a:pt x="3739" y="4094"/>
                    <a:pt x="3739" y="4090"/>
                  </a:cubicBezTo>
                  <a:cubicBezTo>
                    <a:pt x="3769" y="4364"/>
                    <a:pt x="4012" y="4668"/>
                    <a:pt x="4195" y="4850"/>
                  </a:cubicBezTo>
                  <a:cubicBezTo>
                    <a:pt x="4500" y="5143"/>
                    <a:pt x="4886" y="5287"/>
                    <a:pt x="5261" y="5287"/>
                  </a:cubicBezTo>
                  <a:cubicBezTo>
                    <a:pt x="5858" y="5287"/>
                    <a:pt x="6428" y="4922"/>
                    <a:pt x="6596" y="4212"/>
                  </a:cubicBezTo>
                  <a:cubicBezTo>
                    <a:pt x="6809" y="3239"/>
                    <a:pt x="6657" y="899"/>
                    <a:pt x="5745" y="291"/>
                  </a:cubicBezTo>
                  <a:cubicBezTo>
                    <a:pt x="5443" y="88"/>
                    <a:pt x="5166" y="0"/>
                    <a:pt x="4918"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7"/>
            <p:cNvSpPr/>
            <p:nvPr/>
          </p:nvSpPr>
          <p:spPr>
            <a:xfrm>
              <a:off x="923525" y="2673575"/>
              <a:ext cx="168275" cy="134425"/>
            </a:xfrm>
            <a:custGeom>
              <a:avLst/>
              <a:gdLst/>
              <a:ahLst/>
              <a:cxnLst/>
              <a:rect l="l" t="t" r="r" b="b"/>
              <a:pathLst>
                <a:path w="6731" h="5377" extrusionOk="0">
                  <a:moveTo>
                    <a:pt x="882" y="1"/>
                  </a:moveTo>
                  <a:lnTo>
                    <a:pt x="1" y="1247"/>
                  </a:lnTo>
                  <a:cubicBezTo>
                    <a:pt x="974" y="1885"/>
                    <a:pt x="3010" y="3192"/>
                    <a:pt x="3010" y="3192"/>
                  </a:cubicBezTo>
                  <a:cubicBezTo>
                    <a:pt x="2220" y="4104"/>
                    <a:pt x="2372" y="5138"/>
                    <a:pt x="3557" y="5350"/>
                  </a:cubicBezTo>
                  <a:cubicBezTo>
                    <a:pt x="3610" y="5368"/>
                    <a:pt x="3664" y="5376"/>
                    <a:pt x="3719" y="5376"/>
                  </a:cubicBezTo>
                  <a:cubicBezTo>
                    <a:pt x="4527" y="5376"/>
                    <a:pt x="5591" y="3609"/>
                    <a:pt x="5989" y="3040"/>
                  </a:cubicBezTo>
                  <a:cubicBezTo>
                    <a:pt x="6730" y="1938"/>
                    <a:pt x="5992" y="1061"/>
                    <a:pt x="5099" y="1061"/>
                  </a:cubicBezTo>
                  <a:cubicBezTo>
                    <a:pt x="4636" y="1061"/>
                    <a:pt x="4133" y="1295"/>
                    <a:pt x="3770" y="1855"/>
                  </a:cubicBezTo>
                  <a:cubicBezTo>
                    <a:pt x="3770" y="1855"/>
                    <a:pt x="2615" y="1217"/>
                    <a:pt x="882" y="1"/>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7"/>
            <p:cNvSpPr/>
            <p:nvPr/>
          </p:nvSpPr>
          <p:spPr>
            <a:xfrm>
              <a:off x="917775" y="2667550"/>
              <a:ext cx="182850" cy="146025"/>
            </a:xfrm>
            <a:custGeom>
              <a:avLst/>
              <a:gdLst/>
              <a:ahLst/>
              <a:cxnLst/>
              <a:rect l="l" t="t" r="r" b="b"/>
              <a:pathLst>
                <a:path w="7314" h="5841" extrusionOk="0">
                  <a:moveTo>
                    <a:pt x="1149" y="1"/>
                  </a:moveTo>
                  <a:cubicBezTo>
                    <a:pt x="896" y="1"/>
                    <a:pt x="801" y="302"/>
                    <a:pt x="1021" y="424"/>
                  </a:cubicBezTo>
                  <a:cubicBezTo>
                    <a:pt x="1963" y="1062"/>
                    <a:pt x="2875" y="1731"/>
                    <a:pt x="3909" y="2278"/>
                  </a:cubicBezTo>
                  <a:cubicBezTo>
                    <a:pt x="3945" y="2314"/>
                    <a:pt x="3990" y="2331"/>
                    <a:pt x="4038" y="2331"/>
                  </a:cubicBezTo>
                  <a:cubicBezTo>
                    <a:pt x="4110" y="2331"/>
                    <a:pt x="4188" y="2291"/>
                    <a:pt x="4243" y="2217"/>
                  </a:cubicBezTo>
                  <a:cubicBezTo>
                    <a:pt x="4514" y="1835"/>
                    <a:pt x="5001" y="1570"/>
                    <a:pt x="5431" y="1570"/>
                  </a:cubicBezTo>
                  <a:cubicBezTo>
                    <a:pt x="5821" y="1570"/>
                    <a:pt x="6162" y="1789"/>
                    <a:pt x="6249" y="2339"/>
                  </a:cubicBezTo>
                  <a:cubicBezTo>
                    <a:pt x="6340" y="2856"/>
                    <a:pt x="5976" y="3251"/>
                    <a:pt x="5733" y="3646"/>
                  </a:cubicBezTo>
                  <a:cubicBezTo>
                    <a:pt x="5489" y="4011"/>
                    <a:pt x="5216" y="4376"/>
                    <a:pt x="4973" y="4710"/>
                  </a:cubicBezTo>
                  <a:cubicBezTo>
                    <a:pt x="4760" y="4923"/>
                    <a:pt x="4608" y="5135"/>
                    <a:pt x="4365" y="5257"/>
                  </a:cubicBezTo>
                  <a:cubicBezTo>
                    <a:pt x="4261" y="5361"/>
                    <a:pt x="4161" y="5411"/>
                    <a:pt x="4067" y="5411"/>
                  </a:cubicBezTo>
                  <a:cubicBezTo>
                    <a:pt x="3885" y="5411"/>
                    <a:pt x="3725" y="5222"/>
                    <a:pt x="3605" y="4862"/>
                  </a:cubicBezTo>
                  <a:cubicBezTo>
                    <a:pt x="2906" y="4528"/>
                    <a:pt x="2875" y="4102"/>
                    <a:pt x="3483" y="3616"/>
                  </a:cubicBezTo>
                  <a:cubicBezTo>
                    <a:pt x="3605" y="3494"/>
                    <a:pt x="3544" y="3312"/>
                    <a:pt x="3453" y="3251"/>
                  </a:cubicBezTo>
                  <a:cubicBezTo>
                    <a:pt x="2450" y="2582"/>
                    <a:pt x="1416" y="1944"/>
                    <a:pt x="444" y="1306"/>
                  </a:cubicBezTo>
                  <a:cubicBezTo>
                    <a:pt x="395" y="1273"/>
                    <a:pt x="348" y="1259"/>
                    <a:pt x="305" y="1259"/>
                  </a:cubicBezTo>
                  <a:cubicBezTo>
                    <a:pt x="109" y="1259"/>
                    <a:pt x="1" y="1556"/>
                    <a:pt x="201" y="1731"/>
                  </a:cubicBezTo>
                  <a:cubicBezTo>
                    <a:pt x="1139" y="2328"/>
                    <a:pt x="2050" y="2925"/>
                    <a:pt x="3010" y="3522"/>
                  </a:cubicBezTo>
                  <a:lnTo>
                    <a:pt x="3010" y="3522"/>
                  </a:lnTo>
                  <a:cubicBezTo>
                    <a:pt x="2508" y="4319"/>
                    <a:pt x="2410" y="5330"/>
                    <a:pt x="3483" y="5743"/>
                  </a:cubicBezTo>
                  <a:cubicBezTo>
                    <a:pt x="3658" y="5811"/>
                    <a:pt x="3825" y="5841"/>
                    <a:pt x="3984" y="5841"/>
                  </a:cubicBezTo>
                  <a:cubicBezTo>
                    <a:pt x="4905" y="5841"/>
                    <a:pt x="5574" y="4828"/>
                    <a:pt x="6067" y="4102"/>
                  </a:cubicBezTo>
                  <a:cubicBezTo>
                    <a:pt x="6584" y="3342"/>
                    <a:pt x="7313" y="2278"/>
                    <a:pt x="6492" y="1458"/>
                  </a:cubicBezTo>
                  <a:cubicBezTo>
                    <a:pt x="6194" y="1180"/>
                    <a:pt x="5861" y="1064"/>
                    <a:pt x="5529" y="1064"/>
                  </a:cubicBezTo>
                  <a:cubicBezTo>
                    <a:pt x="4986" y="1064"/>
                    <a:pt x="4444" y="1375"/>
                    <a:pt x="4053" y="1803"/>
                  </a:cubicBezTo>
                  <a:lnTo>
                    <a:pt x="4053" y="1803"/>
                  </a:lnTo>
                  <a:cubicBezTo>
                    <a:pt x="3120" y="1255"/>
                    <a:pt x="2238" y="657"/>
                    <a:pt x="1356" y="59"/>
                  </a:cubicBezTo>
                  <a:cubicBezTo>
                    <a:pt x="1279" y="18"/>
                    <a:pt x="1210" y="1"/>
                    <a:pt x="1149"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7"/>
            <p:cNvSpPr/>
            <p:nvPr/>
          </p:nvSpPr>
          <p:spPr>
            <a:xfrm>
              <a:off x="414400" y="2226975"/>
              <a:ext cx="155050" cy="148750"/>
            </a:xfrm>
            <a:custGeom>
              <a:avLst/>
              <a:gdLst/>
              <a:ahLst/>
              <a:cxnLst/>
              <a:rect l="l" t="t" r="r" b="b"/>
              <a:pathLst>
                <a:path w="6202" h="5950" extrusionOk="0">
                  <a:moveTo>
                    <a:pt x="3244" y="0"/>
                  </a:moveTo>
                  <a:cubicBezTo>
                    <a:pt x="2922" y="0"/>
                    <a:pt x="2564" y="149"/>
                    <a:pt x="2220" y="509"/>
                  </a:cubicBezTo>
                  <a:cubicBezTo>
                    <a:pt x="1733" y="1026"/>
                    <a:pt x="1" y="2545"/>
                    <a:pt x="426" y="3336"/>
                  </a:cubicBezTo>
                  <a:cubicBezTo>
                    <a:pt x="687" y="3902"/>
                    <a:pt x="1070" y="4168"/>
                    <a:pt x="1480" y="4168"/>
                  </a:cubicBezTo>
                  <a:cubicBezTo>
                    <a:pt x="1884" y="4168"/>
                    <a:pt x="2314" y="3910"/>
                    <a:pt x="2676" y="3427"/>
                  </a:cubicBezTo>
                  <a:cubicBezTo>
                    <a:pt x="2676" y="3427"/>
                    <a:pt x="4378" y="5159"/>
                    <a:pt x="5198" y="5950"/>
                  </a:cubicBezTo>
                  <a:lnTo>
                    <a:pt x="6202" y="4855"/>
                  </a:lnTo>
                  <a:cubicBezTo>
                    <a:pt x="4651" y="3427"/>
                    <a:pt x="3831" y="2424"/>
                    <a:pt x="3831" y="2424"/>
                  </a:cubicBezTo>
                  <a:cubicBezTo>
                    <a:pt x="4884" y="1393"/>
                    <a:pt x="4229" y="0"/>
                    <a:pt x="3244"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7"/>
            <p:cNvSpPr/>
            <p:nvPr/>
          </p:nvSpPr>
          <p:spPr>
            <a:xfrm>
              <a:off x="411375" y="2221050"/>
              <a:ext cx="166725" cy="161700"/>
            </a:xfrm>
            <a:custGeom>
              <a:avLst/>
              <a:gdLst/>
              <a:ahLst/>
              <a:cxnLst/>
              <a:rect l="l" t="t" r="r" b="b"/>
              <a:pathLst>
                <a:path w="6669" h="6468" extrusionOk="0">
                  <a:moveTo>
                    <a:pt x="3384" y="0"/>
                  </a:moveTo>
                  <a:cubicBezTo>
                    <a:pt x="2679" y="0"/>
                    <a:pt x="2042" y="671"/>
                    <a:pt x="1581" y="1202"/>
                  </a:cubicBezTo>
                  <a:cubicBezTo>
                    <a:pt x="973" y="1810"/>
                    <a:pt x="0" y="2782"/>
                    <a:pt x="365" y="3725"/>
                  </a:cubicBezTo>
                  <a:cubicBezTo>
                    <a:pt x="626" y="4362"/>
                    <a:pt x="1059" y="4619"/>
                    <a:pt x="1523" y="4619"/>
                  </a:cubicBezTo>
                  <a:cubicBezTo>
                    <a:pt x="1967" y="4619"/>
                    <a:pt x="2439" y="4384"/>
                    <a:pt x="2816" y="4019"/>
                  </a:cubicBezTo>
                  <a:lnTo>
                    <a:pt x="2816" y="4019"/>
                  </a:lnTo>
                  <a:cubicBezTo>
                    <a:pt x="3603" y="4812"/>
                    <a:pt x="4346" y="5606"/>
                    <a:pt x="5167" y="6399"/>
                  </a:cubicBezTo>
                  <a:cubicBezTo>
                    <a:pt x="5215" y="6447"/>
                    <a:pt x="5270" y="6468"/>
                    <a:pt x="5322" y="6468"/>
                  </a:cubicBezTo>
                  <a:cubicBezTo>
                    <a:pt x="5503" y="6468"/>
                    <a:pt x="5667" y="6230"/>
                    <a:pt x="5502" y="6065"/>
                  </a:cubicBezTo>
                  <a:cubicBezTo>
                    <a:pt x="4651" y="5214"/>
                    <a:pt x="3830" y="4393"/>
                    <a:pt x="2979" y="3512"/>
                  </a:cubicBezTo>
                  <a:cubicBezTo>
                    <a:pt x="2946" y="3463"/>
                    <a:pt x="2879" y="3432"/>
                    <a:pt x="2810" y="3432"/>
                  </a:cubicBezTo>
                  <a:cubicBezTo>
                    <a:pt x="2749" y="3432"/>
                    <a:pt x="2687" y="3455"/>
                    <a:pt x="2645" y="3512"/>
                  </a:cubicBezTo>
                  <a:cubicBezTo>
                    <a:pt x="2376" y="3805"/>
                    <a:pt x="2048" y="4158"/>
                    <a:pt x="1661" y="4158"/>
                  </a:cubicBezTo>
                  <a:cubicBezTo>
                    <a:pt x="1567" y="4158"/>
                    <a:pt x="1469" y="4137"/>
                    <a:pt x="1368" y="4089"/>
                  </a:cubicBezTo>
                  <a:cubicBezTo>
                    <a:pt x="942" y="3846"/>
                    <a:pt x="791" y="3360"/>
                    <a:pt x="851" y="2934"/>
                  </a:cubicBezTo>
                  <a:cubicBezTo>
                    <a:pt x="973" y="2448"/>
                    <a:pt x="1520" y="1962"/>
                    <a:pt x="1854" y="1597"/>
                  </a:cubicBezTo>
                  <a:cubicBezTo>
                    <a:pt x="2067" y="1384"/>
                    <a:pt x="2310" y="1111"/>
                    <a:pt x="2523" y="928"/>
                  </a:cubicBezTo>
                  <a:cubicBezTo>
                    <a:pt x="2808" y="686"/>
                    <a:pt x="3083" y="584"/>
                    <a:pt x="3325" y="584"/>
                  </a:cubicBezTo>
                  <a:cubicBezTo>
                    <a:pt x="4113" y="584"/>
                    <a:pt x="4544" y="1671"/>
                    <a:pt x="3800" y="2509"/>
                  </a:cubicBezTo>
                  <a:cubicBezTo>
                    <a:pt x="3708" y="2630"/>
                    <a:pt x="3708" y="2752"/>
                    <a:pt x="3800" y="2874"/>
                  </a:cubicBezTo>
                  <a:cubicBezTo>
                    <a:pt x="4560" y="3725"/>
                    <a:pt x="5350" y="4545"/>
                    <a:pt x="6171" y="5305"/>
                  </a:cubicBezTo>
                  <a:cubicBezTo>
                    <a:pt x="6213" y="5342"/>
                    <a:pt x="6261" y="5358"/>
                    <a:pt x="6308" y="5358"/>
                  </a:cubicBezTo>
                  <a:cubicBezTo>
                    <a:pt x="6495" y="5358"/>
                    <a:pt x="6669" y="5110"/>
                    <a:pt x="6475" y="4940"/>
                  </a:cubicBezTo>
                  <a:cubicBezTo>
                    <a:pt x="5710" y="4205"/>
                    <a:pt x="4920" y="3469"/>
                    <a:pt x="4226" y="2684"/>
                  </a:cubicBezTo>
                  <a:lnTo>
                    <a:pt x="4226" y="2684"/>
                  </a:lnTo>
                  <a:cubicBezTo>
                    <a:pt x="4782" y="1928"/>
                    <a:pt x="4968" y="873"/>
                    <a:pt x="4073" y="229"/>
                  </a:cubicBezTo>
                  <a:cubicBezTo>
                    <a:pt x="3839" y="68"/>
                    <a:pt x="3608" y="0"/>
                    <a:pt x="3384"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7"/>
            <p:cNvSpPr/>
            <p:nvPr/>
          </p:nvSpPr>
          <p:spPr>
            <a:xfrm>
              <a:off x="356650" y="2499725"/>
              <a:ext cx="157325" cy="120225"/>
            </a:xfrm>
            <a:custGeom>
              <a:avLst/>
              <a:gdLst/>
              <a:ahLst/>
              <a:cxnLst/>
              <a:rect l="l" t="t" r="r" b="b"/>
              <a:pathLst>
                <a:path w="6293" h="4809" extrusionOk="0">
                  <a:moveTo>
                    <a:pt x="1538" y="0"/>
                  </a:moveTo>
                  <a:cubicBezTo>
                    <a:pt x="1330" y="0"/>
                    <a:pt x="1099" y="56"/>
                    <a:pt x="852" y="177"/>
                  </a:cubicBezTo>
                  <a:cubicBezTo>
                    <a:pt x="1" y="541"/>
                    <a:pt x="365" y="2821"/>
                    <a:pt x="396" y="3520"/>
                  </a:cubicBezTo>
                  <a:cubicBezTo>
                    <a:pt x="462" y="4412"/>
                    <a:pt x="978" y="4809"/>
                    <a:pt x="1522" y="4809"/>
                  </a:cubicBezTo>
                  <a:cubicBezTo>
                    <a:pt x="2219" y="4809"/>
                    <a:pt x="2960" y="4157"/>
                    <a:pt x="2858" y="3064"/>
                  </a:cubicBezTo>
                  <a:cubicBezTo>
                    <a:pt x="2858" y="3064"/>
                    <a:pt x="4165" y="2851"/>
                    <a:pt x="6293" y="2730"/>
                  </a:cubicBezTo>
                  <a:lnTo>
                    <a:pt x="6141" y="1210"/>
                  </a:lnTo>
                  <a:cubicBezTo>
                    <a:pt x="5016" y="1301"/>
                    <a:pt x="2584" y="1544"/>
                    <a:pt x="2584" y="1544"/>
                  </a:cubicBezTo>
                  <a:cubicBezTo>
                    <a:pt x="2654" y="611"/>
                    <a:pt x="2223" y="0"/>
                    <a:pt x="1538"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7"/>
            <p:cNvSpPr/>
            <p:nvPr/>
          </p:nvSpPr>
          <p:spPr>
            <a:xfrm>
              <a:off x="348300" y="2491075"/>
              <a:ext cx="173275" cy="133100"/>
            </a:xfrm>
            <a:custGeom>
              <a:avLst/>
              <a:gdLst/>
              <a:ahLst/>
              <a:cxnLst/>
              <a:rect l="l" t="t" r="r" b="b"/>
              <a:pathLst>
                <a:path w="6931" h="5324" extrusionOk="0">
                  <a:moveTo>
                    <a:pt x="1751" y="0"/>
                  </a:moveTo>
                  <a:cubicBezTo>
                    <a:pt x="1471" y="0"/>
                    <a:pt x="1165" y="119"/>
                    <a:pt x="851" y="401"/>
                  </a:cubicBezTo>
                  <a:cubicBezTo>
                    <a:pt x="0" y="1161"/>
                    <a:pt x="244" y="3441"/>
                    <a:pt x="578" y="4413"/>
                  </a:cubicBezTo>
                  <a:cubicBezTo>
                    <a:pt x="799" y="5002"/>
                    <a:pt x="1321" y="5324"/>
                    <a:pt x="1867" y="5324"/>
                  </a:cubicBezTo>
                  <a:cubicBezTo>
                    <a:pt x="2222" y="5324"/>
                    <a:pt x="2588" y="5187"/>
                    <a:pt x="2888" y="4900"/>
                  </a:cubicBezTo>
                  <a:cubicBezTo>
                    <a:pt x="3070" y="4717"/>
                    <a:pt x="3222" y="4444"/>
                    <a:pt x="3344" y="4170"/>
                  </a:cubicBezTo>
                  <a:cubicBezTo>
                    <a:pt x="3430" y="3998"/>
                    <a:pt x="3435" y="3557"/>
                    <a:pt x="3334" y="3557"/>
                  </a:cubicBezTo>
                  <a:cubicBezTo>
                    <a:pt x="3327" y="3557"/>
                    <a:pt x="3321" y="3559"/>
                    <a:pt x="3314" y="3562"/>
                  </a:cubicBezTo>
                  <a:cubicBezTo>
                    <a:pt x="3465" y="3410"/>
                    <a:pt x="4104" y="3441"/>
                    <a:pt x="4347" y="3410"/>
                  </a:cubicBezTo>
                  <a:cubicBezTo>
                    <a:pt x="5107" y="3349"/>
                    <a:pt x="5806" y="3258"/>
                    <a:pt x="6566" y="3228"/>
                  </a:cubicBezTo>
                  <a:cubicBezTo>
                    <a:pt x="6578" y="3229"/>
                    <a:pt x="6589" y="3229"/>
                    <a:pt x="6600" y="3229"/>
                  </a:cubicBezTo>
                  <a:cubicBezTo>
                    <a:pt x="6930" y="3229"/>
                    <a:pt x="6921" y="2802"/>
                    <a:pt x="6627" y="2802"/>
                  </a:cubicBezTo>
                  <a:cubicBezTo>
                    <a:pt x="5441" y="2893"/>
                    <a:pt x="4286" y="2954"/>
                    <a:pt x="3162" y="3167"/>
                  </a:cubicBezTo>
                  <a:cubicBezTo>
                    <a:pt x="3040" y="3167"/>
                    <a:pt x="2949" y="3319"/>
                    <a:pt x="2949" y="3380"/>
                  </a:cubicBezTo>
                  <a:cubicBezTo>
                    <a:pt x="3009" y="4008"/>
                    <a:pt x="2657" y="4900"/>
                    <a:pt x="1864" y="4900"/>
                  </a:cubicBezTo>
                  <a:cubicBezTo>
                    <a:pt x="1851" y="4900"/>
                    <a:pt x="1837" y="4900"/>
                    <a:pt x="1824" y="4900"/>
                  </a:cubicBezTo>
                  <a:cubicBezTo>
                    <a:pt x="1034" y="4839"/>
                    <a:pt x="943" y="3957"/>
                    <a:pt x="912" y="3319"/>
                  </a:cubicBezTo>
                  <a:cubicBezTo>
                    <a:pt x="882" y="2802"/>
                    <a:pt x="851" y="2286"/>
                    <a:pt x="882" y="1799"/>
                  </a:cubicBezTo>
                  <a:cubicBezTo>
                    <a:pt x="912" y="1374"/>
                    <a:pt x="943" y="1191"/>
                    <a:pt x="1247" y="887"/>
                  </a:cubicBezTo>
                  <a:cubicBezTo>
                    <a:pt x="1475" y="674"/>
                    <a:pt x="1683" y="586"/>
                    <a:pt x="1866" y="586"/>
                  </a:cubicBezTo>
                  <a:cubicBezTo>
                    <a:pt x="2389" y="586"/>
                    <a:pt x="2706" y="1305"/>
                    <a:pt x="2706" y="1890"/>
                  </a:cubicBezTo>
                  <a:cubicBezTo>
                    <a:pt x="2706" y="2001"/>
                    <a:pt x="2807" y="2137"/>
                    <a:pt x="2894" y="2137"/>
                  </a:cubicBezTo>
                  <a:cubicBezTo>
                    <a:pt x="2902" y="2137"/>
                    <a:pt x="2910" y="2136"/>
                    <a:pt x="2918" y="2134"/>
                  </a:cubicBezTo>
                  <a:cubicBezTo>
                    <a:pt x="4104" y="2012"/>
                    <a:pt x="5289" y="1860"/>
                    <a:pt x="6475" y="1769"/>
                  </a:cubicBezTo>
                  <a:cubicBezTo>
                    <a:pt x="6779" y="1738"/>
                    <a:pt x="6779" y="1282"/>
                    <a:pt x="6475" y="1282"/>
                  </a:cubicBezTo>
                  <a:lnTo>
                    <a:pt x="3144" y="1596"/>
                  </a:lnTo>
                  <a:lnTo>
                    <a:pt x="3144" y="1596"/>
                  </a:lnTo>
                  <a:cubicBezTo>
                    <a:pt x="3040" y="795"/>
                    <a:pt x="2479" y="0"/>
                    <a:pt x="1751"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7"/>
            <p:cNvSpPr/>
            <p:nvPr/>
          </p:nvSpPr>
          <p:spPr>
            <a:xfrm>
              <a:off x="439475" y="2697150"/>
              <a:ext cx="155800" cy="149400"/>
            </a:xfrm>
            <a:custGeom>
              <a:avLst/>
              <a:gdLst/>
              <a:ahLst/>
              <a:cxnLst/>
              <a:rect l="l" t="t" r="r" b="b"/>
              <a:pathLst>
                <a:path w="6232" h="5976" extrusionOk="0">
                  <a:moveTo>
                    <a:pt x="5138" y="0"/>
                  </a:moveTo>
                  <a:cubicBezTo>
                    <a:pt x="4347" y="790"/>
                    <a:pt x="2676" y="2553"/>
                    <a:pt x="2676" y="2553"/>
                  </a:cubicBezTo>
                  <a:cubicBezTo>
                    <a:pt x="2314" y="2055"/>
                    <a:pt x="1869" y="1797"/>
                    <a:pt x="1457" y="1797"/>
                  </a:cubicBezTo>
                  <a:cubicBezTo>
                    <a:pt x="1040" y="1797"/>
                    <a:pt x="656" y="2063"/>
                    <a:pt x="426" y="2614"/>
                  </a:cubicBezTo>
                  <a:cubicBezTo>
                    <a:pt x="1" y="3404"/>
                    <a:pt x="1764" y="4924"/>
                    <a:pt x="2250" y="5471"/>
                  </a:cubicBezTo>
                  <a:cubicBezTo>
                    <a:pt x="2599" y="5828"/>
                    <a:pt x="2957" y="5975"/>
                    <a:pt x="3278" y="5975"/>
                  </a:cubicBezTo>
                  <a:cubicBezTo>
                    <a:pt x="4271" y="5975"/>
                    <a:pt x="4910" y="4560"/>
                    <a:pt x="3831" y="3526"/>
                  </a:cubicBezTo>
                  <a:cubicBezTo>
                    <a:pt x="3831" y="3526"/>
                    <a:pt x="4712" y="2523"/>
                    <a:pt x="6232" y="1064"/>
                  </a:cubicBezTo>
                  <a:lnTo>
                    <a:pt x="5138" y="0"/>
                  </a:ln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7"/>
            <p:cNvSpPr/>
            <p:nvPr/>
          </p:nvSpPr>
          <p:spPr>
            <a:xfrm>
              <a:off x="432650" y="2691625"/>
              <a:ext cx="171175" cy="162075"/>
            </a:xfrm>
            <a:custGeom>
              <a:avLst/>
              <a:gdLst/>
              <a:ahLst/>
              <a:cxnLst/>
              <a:rect l="l" t="t" r="r" b="b"/>
              <a:pathLst>
                <a:path w="6847" h="6483" extrusionOk="0">
                  <a:moveTo>
                    <a:pt x="5383" y="1"/>
                  </a:moveTo>
                  <a:cubicBezTo>
                    <a:pt x="5331" y="1"/>
                    <a:pt x="5276" y="21"/>
                    <a:pt x="5228" y="69"/>
                  </a:cubicBezTo>
                  <a:cubicBezTo>
                    <a:pt x="4441" y="856"/>
                    <a:pt x="3680" y="1644"/>
                    <a:pt x="2920" y="2431"/>
                  </a:cubicBezTo>
                  <a:lnTo>
                    <a:pt x="2920" y="2431"/>
                  </a:lnTo>
                  <a:cubicBezTo>
                    <a:pt x="2551" y="2074"/>
                    <a:pt x="2101" y="1841"/>
                    <a:pt x="1669" y="1841"/>
                  </a:cubicBezTo>
                  <a:cubicBezTo>
                    <a:pt x="1245" y="1841"/>
                    <a:pt x="839" y="2067"/>
                    <a:pt x="547" y="2622"/>
                  </a:cubicBezTo>
                  <a:cubicBezTo>
                    <a:pt x="0" y="3656"/>
                    <a:pt x="1034" y="4628"/>
                    <a:pt x="1733" y="5327"/>
                  </a:cubicBezTo>
                  <a:cubicBezTo>
                    <a:pt x="2221" y="5816"/>
                    <a:pt x="2852" y="6482"/>
                    <a:pt x="3557" y="6482"/>
                  </a:cubicBezTo>
                  <a:cubicBezTo>
                    <a:pt x="3774" y="6482"/>
                    <a:pt x="3997" y="6420"/>
                    <a:pt x="4225" y="6270"/>
                  </a:cubicBezTo>
                  <a:cubicBezTo>
                    <a:pt x="5154" y="5679"/>
                    <a:pt x="4962" y="4541"/>
                    <a:pt x="4398" y="3821"/>
                  </a:cubicBezTo>
                  <a:lnTo>
                    <a:pt x="4398" y="3821"/>
                  </a:lnTo>
                  <a:cubicBezTo>
                    <a:pt x="5095" y="3007"/>
                    <a:pt x="5889" y="2267"/>
                    <a:pt x="6657" y="1528"/>
                  </a:cubicBezTo>
                  <a:cubicBezTo>
                    <a:pt x="6846" y="1315"/>
                    <a:pt x="6667" y="1065"/>
                    <a:pt x="6478" y="1065"/>
                  </a:cubicBezTo>
                  <a:cubicBezTo>
                    <a:pt x="6424" y="1065"/>
                    <a:pt x="6370" y="1086"/>
                    <a:pt x="6323" y="1133"/>
                  </a:cubicBezTo>
                  <a:cubicBezTo>
                    <a:pt x="5472" y="1923"/>
                    <a:pt x="4681" y="2744"/>
                    <a:pt x="3921" y="3595"/>
                  </a:cubicBezTo>
                  <a:cubicBezTo>
                    <a:pt x="3861" y="3717"/>
                    <a:pt x="3861" y="3838"/>
                    <a:pt x="3921" y="3960"/>
                  </a:cubicBezTo>
                  <a:cubicBezTo>
                    <a:pt x="4564" y="4679"/>
                    <a:pt x="4402" y="5919"/>
                    <a:pt x="3548" y="5919"/>
                  </a:cubicBezTo>
                  <a:cubicBezTo>
                    <a:pt x="3392" y="5919"/>
                    <a:pt x="3212" y="5878"/>
                    <a:pt x="3009" y="5783"/>
                  </a:cubicBezTo>
                  <a:cubicBezTo>
                    <a:pt x="2645" y="5571"/>
                    <a:pt x="2371" y="5236"/>
                    <a:pt x="2098" y="4963"/>
                  </a:cubicBezTo>
                  <a:cubicBezTo>
                    <a:pt x="1794" y="4659"/>
                    <a:pt x="1490" y="4324"/>
                    <a:pt x="1216" y="3990"/>
                  </a:cubicBezTo>
                  <a:cubicBezTo>
                    <a:pt x="973" y="3595"/>
                    <a:pt x="882" y="3443"/>
                    <a:pt x="1064" y="2957"/>
                  </a:cubicBezTo>
                  <a:cubicBezTo>
                    <a:pt x="1104" y="2641"/>
                    <a:pt x="1220" y="2479"/>
                    <a:pt x="1438" y="2479"/>
                  </a:cubicBezTo>
                  <a:cubicBezTo>
                    <a:pt x="1556" y="2479"/>
                    <a:pt x="1704" y="2526"/>
                    <a:pt x="1885" y="2622"/>
                  </a:cubicBezTo>
                  <a:cubicBezTo>
                    <a:pt x="1971" y="2602"/>
                    <a:pt x="2053" y="2593"/>
                    <a:pt x="2129" y="2593"/>
                  </a:cubicBezTo>
                  <a:cubicBezTo>
                    <a:pt x="2405" y="2593"/>
                    <a:pt x="2617" y="2719"/>
                    <a:pt x="2736" y="2957"/>
                  </a:cubicBezTo>
                  <a:cubicBezTo>
                    <a:pt x="2778" y="3013"/>
                    <a:pt x="2840" y="3037"/>
                    <a:pt x="2904" y="3037"/>
                  </a:cubicBezTo>
                  <a:cubicBezTo>
                    <a:pt x="2977" y="3037"/>
                    <a:pt x="3052" y="3005"/>
                    <a:pt x="3101" y="2957"/>
                  </a:cubicBezTo>
                  <a:cubicBezTo>
                    <a:pt x="3921" y="2075"/>
                    <a:pt x="4712" y="1254"/>
                    <a:pt x="5563" y="403"/>
                  </a:cubicBezTo>
                  <a:cubicBezTo>
                    <a:pt x="5727" y="239"/>
                    <a:pt x="5564" y="1"/>
                    <a:pt x="5383" y="1"/>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7"/>
            <p:cNvSpPr/>
            <p:nvPr/>
          </p:nvSpPr>
          <p:spPr>
            <a:xfrm>
              <a:off x="902250" y="2195675"/>
              <a:ext cx="157175" cy="151950"/>
            </a:xfrm>
            <a:custGeom>
              <a:avLst/>
              <a:gdLst/>
              <a:ahLst/>
              <a:cxnLst/>
              <a:rect l="l" t="t" r="r" b="b"/>
              <a:pathLst>
                <a:path w="6287" h="6078" extrusionOk="0">
                  <a:moveTo>
                    <a:pt x="2332" y="0"/>
                  </a:moveTo>
                  <a:cubicBezTo>
                    <a:pt x="2184" y="0"/>
                    <a:pt x="2052" y="36"/>
                    <a:pt x="1946" y="120"/>
                  </a:cubicBezTo>
                  <a:cubicBezTo>
                    <a:pt x="913" y="758"/>
                    <a:pt x="1095" y="1761"/>
                    <a:pt x="2159" y="2369"/>
                  </a:cubicBezTo>
                  <a:cubicBezTo>
                    <a:pt x="2159" y="2369"/>
                    <a:pt x="670" y="4284"/>
                    <a:pt x="1" y="5165"/>
                  </a:cubicBezTo>
                  <a:lnTo>
                    <a:pt x="1217" y="6077"/>
                  </a:lnTo>
                  <a:cubicBezTo>
                    <a:pt x="2433" y="4345"/>
                    <a:pt x="3284" y="3341"/>
                    <a:pt x="3284" y="3341"/>
                  </a:cubicBezTo>
                  <a:cubicBezTo>
                    <a:pt x="3641" y="3610"/>
                    <a:pt x="4010" y="3722"/>
                    <a:pt x="4347" y="3722"/>
                  </a:cubicBezTo>
                  <a:cubicBezTo>
                    <a:pt x="5500" y="3722"/>
                    <a:pt x="6286" y="2405"/>
                    <a:pt x="5016" y="1487"/>
                  </a:cubicBezTo>
                  <a:cubicBezTo>
                    <a:pt x="4526" y="1126"/>
                    <a:pt x="3162" y="0"/>
                    <a:pt x="2332" y="0"/>
                  </a:cubicBezTo>
                  <a:close/>
                </a:path>
              </a:pathLst>
            </a:custGeom>
            <a:solidFill>
              <a:srgbClr val="C7D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
            <p:cNvSpPr/>
            <p:nvPr/>
          </p:nvSpPr>
          <p:spPr>
            <a:xfrm>
              <a:off x="894025" y="2190500"/>
              <a:ext cx="164025" cy="163175"/>
            </a:xfrm>
            <a:custGeom>
              <a:avLst/>
              <a:gdLst/>
              <a:ahLst/>
              <a:cxnLst/>
              <a:rect l="l" t="t" r="r" b="b"/>
              <a:pathLst>
                <a:path w="6561" h="6527" extrusionOk="0">
                  <a:moveTo>
                    <a:pt x="2700" y="0"/>
                  </a:moveTo>
                  <a:cubicBezTo>
                    <a:pt x="2573" y="0"/>
                    <a:pt x="2451" y="17"/>
                    <a:pt x="2336" y="53"/>
                  </a:cubicBezTo>
                  <a:cubicBezTo>
                    <a:pt x="874" y="475"/>
                    <a:pt x="1310" y="1937"/>
                    <a:pt x="2154" y="2635"/>
                  </a:cubicBezTo>
                  <a:lnTo>
                    <a:pt x="2154" y="2635"/>
                  </a:lnTo>
                  <a:cubicBezTo>
                    <a:pt x="1481" y="3523"/>
                    <a:pt x="789" y="4389"/>
                    <a:pt x="147" y="5281"/>
                  </a:cubicBezTo>
                  <a:cubicBezTo>
                    <a:pt x="1" y="5470"/>
                    <a:pt x="158" y="5644"/>
                    <a:pt x="329" y="5644"/>
                  </a:cubicBezTo>
                  <a:cubicBezTo>
                    <a:pt x="406" y="5644"/>
                    <a:pt x="486" y="5609"/>
                    <a:pt x="543" y="5524"/>
                  </a:cubicBezTo>
                  <a:cubicBezTo>
                    <a:pt x="1242" y="4582"/>
                    <a:pt x="1971" y="3670"/>
                    <a:pt x="2670" y="2758"/>
                  </a:cubicBezTo>
                  <a:cubicBezTo>
                    <a:pt x="2792" y="2637"/>
                    <a:pt x="2762" y="2454"/>
                    <a:pt x="2640" y="2363"/>
                  </a:cubicBezTo>
                  <a:cubicBezTo>
                    <a:pt x="2488" y="2241"/>
                    <a:pt x="2306" y="2150"/>
                    <a:pt x="2154" y="2029"/>
                  </a:cubicBezTo>
                  <a:cubicBezTo>
                    <a:pt x="2214" y="1542"/>
                    <a:pt x="2306" y="1026"/>
                    <a:pt x="2366" y="570"/>
                  </a:cubicBezTo>
                  <a:cubicBezTo>
                    <a:pt x="2446" y="514"/>
                    <a:pt x="2542" y="492"/>
                    <a:pt x="2645" y="492"/>
                  </a:cubicBezTo>
                  <a:cubicBezTo>
                    <a:pt x="2938" y="492"/>
                    <a:pt x="3289" y="670"/>
                    <a:pt x="3491" y="782"/>
                  </a:cubicBezTo>
                  <a:cubicBezTo>
                    <a:pt x="3856" y="965"/>
                    <a:pt x="4190" y="1178"/>
                    <a:pt x="4555" y="1451"/>
                  </a:cubicBezTo>
                  <a:cubicBezTo>
                    <a:pt x="4798" y="1634"/>
                    <a:pt x="5224" y="1877"/>
                    <a:pt x="5406" y="2150"/>
                  </a:cubicBezTo>
                  <a:cubicBezTo>
                    <a:pt x="6135" y="3078"/>
                    <a:pt x="5451" y="3652"/>
                    <a:pt x="4639" y="3652"/>
                  </a:cubicBezTo>
                  <a:cubicBezTo>
                    <a:pt x="4333" y="3652"/>
                    <a:pt x="4008" y="3571"/>
                    <a:pt x="3734" y="3396"/>
                  </a:cubicBezTo>
                  <a:cubicBezTo>
                    <a:pt x="3709" y="3384"/>
                    <a:pt x="3668" y="3377"/>
                    <a:pt x="3622" y="3377"/>
                  </a:cubicBezTo>
                  <a:cubicBezTo>
                    <a:pt x="3558" y="3377"/>
                    <a:pt x="3484" y="3391"/>
                    <a:pt x="3430" y="3427"/>
                  </a:cubicBezTo>
                  <a:cubicBezTo>
                    <a:pt x="2670" y="4308"/>
                    <a:pt x="2002" y="5251"/>
                    <a:pt x="1303" y="6193"/>
                  </a:cubicBezTo>
                  <a:cubicBezTo>
                    <a:pt x="1177" y="6360"/>
                    <a:pt x="1338" y="6527"/>
                    <a:pt x="1511" y="6527"/>
                  </a:cubicBezTo>
                  <a:cubicBezTo>
                    <a:pt x="1590" y="6527"/>
                    <a:pt x="1671" y="6492"/>
                    <a:pt x="1728" y="6406"/>
                  </a:cubicBezTo>
                  <a:cubicBezTo>
                    <a:pt x="2154" y="5798"/>
                    <a:pt x="2579" y="5220"/>
                    <a:pt x="3035" y="4643"/>
                  </a:cubicBezTo>
                  <a:cubicBezTo>
                    <a:pt x="3187" y="4460"/>
                    <a:pt x="3430" y="3974"/>
                    <a:pt x="3673" y="3852"/>
                  </a:cubicBezTo>
                  <a:cubicBezTo>
                    <a:pt x="3711" y="3840"/>
                    <a:pt x="3735" y="3834"/>
                    <a:pt x="3754" y="3834"/>
                  </a:cubicBezTo>
                  <a:cubicBezTo>
                    <a:pt x="3826" y="3834"/>
                    <a:pt x="3809" y="3926"/>
                    <a:pt x="4099" y="4096"/>
                  </a:cubicBezTo>
                  <a:cubicBezTo>
                    <a:pt x="4234" y="4153"/>
                    <a:pt x="4454" y="4175"/>
                    <a:pt x="4667" y="4175"/>
                  </a:cubicBezTo>
                  <a:cubicBezTo>
                    <a:pt x="4790" y="4175"/>
                    <a:pt x="4911" y="4168"/>
                    <a:pt x="5011" y="4156"/>
                  </a:cubicBezTo>
                  <a:cubicBezTo>
                    <a:pt x="6166" y="3944"/>
                    <a:pt x="6561" y="2606"/>
                    <a:pt x="5771" y="1755"/>
                  </a:cubicBezTo>
                  <a:cubicBezTo>
                    <a:pt x="5147" y="1132"/>
                    <a:pt x="3750" y="0"/>
                    <a:pt x="2700"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1" name="Google Shape;3361;p37"/>
          <p:cNvSpPr/>
          <p:nvPr/>
        </p:nvSpPr>
        <p:spPr>
          <a:xfrm>
            <a:off x="189163" y="3277949"/>
            <a:ext cx="982583" cy="896546"/>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7"/>
          <p:cNvSpPr txBox="1">
            <a:spLocks noGrp="1"/>
          </p:cNvSpPr>
          <p:nvPr>
            <p:ph type="subTitle" idx="5"/>
          </p:nvPr>
        </p:nvSpPr>
        <p:spPr>
          <a:xfrm>
            <a:off x="5507302" y="3795250"/>
            <a:ext cx="3597300" cy="48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WORLD HAPPINESS AND COVID-19</a:t>
            </a:r>
            <a:endParaRPr/>
          </a:p>
        </p:txBody>
      </p:sp>
      <p:sp>
        <p:nvSpPr>
          <p:cNvPr id="3363" name="Google Shape;3363;p37"/>
          <p:cNvSpPr txBox="1">
            <a:spLocks noGrp="1"/>
          </p:cNvSpPr>
          <p:nvPr>
            <p:ph type="title" idx="4"/>
          </p:nvPr>
        </p:nvSpPr>
        <p:spPr>
          <a:xfrm>
            <a:off x="4476325" y="3341025"/>
            <a:ext cx="820200" cy="7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364" name="Google Shape;3364;p37"/>
          <p:cNvSpPr txBox="1">
            <a:spLocks noGrp="1"/>
          </p:cNvSpPr>
          <p:nvPr>
            <p:ph type="subTitle" idx="9"/>
          </p:nvPr>
        </p:nvSpPr>
        <p:spPr>
          <a:xfrm>
            <a:off x="5507296" y="3249750"/>
            <a:ext cx="25095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HAPPINESS</a:t>
            </a:r>
            <a:endParaRPr/>
          </a:p>
        </p:txBody>
      </p:sp>
      <p:sp>
        <p:nvSpPr>
          <p:cNvPr id="3365" name="Google Shape;3365;p37"/>
          <p:cNvSpPr/>
          <p:nvPr/>
        </p:nvSpPr>
        <p:spPr>
          <a:xfrm>
            <a:off x="4395113" y="3277949"/>
            <a:ext cx="982583" cy="896546"/>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9"/>
        <p:cNvGrpSpPr/>
        <p:nvPr/>
      </p:nvGrpSpPr>
      <p:grpSpPr>
        <a:xfrm>
          <a:off x="0" y="0"/>
          <a:ext cx="0" cy="0"/>
          <a:chOff x="0" y="0"/>
          <a:chExt cx="0" cy="0"/>
        </a:xfrm>
      </p:grpSpPr>
      <p:sp>
        <p:nvSpPr>
          <p:cNvPr id="3820" name="Google Shape;3820;p64"/>
          <p:cNvSpPr txBox="1">
            <a:spLocks noGrp="1"/>
          </p:cNvSpPr>
          <p:nvPr>
            <p:ph type="title"/>
          </p:nvPr>
        </p:nvSpPr>
        <p:spPr>
          <a:xfrm>
            <a:off x="720000" y="445025"/>
            <a:ext cx="7704000" cy="10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World Happiness Score </a:t>
            </a:r>
            <a:endParaRPr>
              <a:solidFill>
                <a:schemeClr val="accent1"/>
              </a:solidFill>
            </a:endParaRPr>
          </a:p>
        </p:txBody>
      </p:sp>
      <p:sp>
        <p:nvSpPr>
          <p:cNvPr id="3821" name="Google Shape;3821;p64"/>
          <p:cNvSpPr txBox="1"/>
          <p:nvPr/>
        </p:nvSpPr>
        <p:spPr>
          <a:xfrm>
            <a:off x="720000" y="1496225"/>
            <a:ext cx="7704000" cy="2339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a:t>Respondent ratings to quality of life</a:t>
            </a:r>
            <a:endParaRPr/>
          </a:p>
          <a:p>
            <a:pPr marL="457200" lvl="0" indent="-317500" algn="l" rtl="0">
              <a:lnSpc>
                <a:spcPct val="150000"/>
              </a:lnSpc>
              <a:spcBef>
                <a:spcPts val="0"/>
              </a:spcBef>
              <a:spcAft>
                <a:spcPts val="0"/>
              </a:spcAft>
              <a:buSzPts val="1400"/>
              <a:buChar char="●"/>
            </a:pPr>
            <a:r>
              <a:rPr lang="en"/>
              <a:t>GDP per Capita</a:t>
            </a:r>
            <a:endParaRPr/>
          </a:p>
          <a:p>
            <a:pPr marL="457200" lvl="0" indent="-317500" algn="l" rtl="0">
              <a:lnSpc>
                <a:spcPct val="150000"/>
              </a:lnSpc>
              <a:spcBef>
                <a:spcPts val="0"/>
              </a:spcBef>
              <a:spcAft>
                <a:spcPts val="0"/>
              </a:spcAft>
              <a:buSzPts val="1400"/>
              <a:buChar char="●"/>
            </a:pPr>
            <a:r>
              <a:rPr lang="en"/>
              <a:t>Life Expectancy </a:t>
            </a:r>
            <a:endParaRPr/>
          </a:p>
          <a:p>
            <a:pPr marL="457200" lvl="0" indent="-317500" algn="l" rtl="0">
              <a:lnSpc>
                <a:spcPct val="150000"/>
              </a:lnSpc>
              <a:spcBef>
                <a:spcPts val="0"/>
              </a:spcBef>
              <a:spcAft>
                <a:spcPts val="0"/>
              </a:spcAft>
              <a:buSzPts val="1400"/>
              <a:buChar char="●"/>
            </a:pPr>
            <a:r>
              <a:rPr lang="en"/>
              <a:t>Generosity</a:t>
            </a:r>
            <a:endParaRPr/>
          </a:p>
          <a:p>
            <a:pPr marL="457200" lvl="0" indent="-317500" algn="l" rtl="0">
              <a:lnSpc>
                <a:spcPct val="150000"/>
              </a:lnSpc>
              <a:spcBef>
                <a:spcPts val="0"/>
              </a:spcBef>
              <a:spcAft>
                <a:spcPts val="0"/>
              </a:spcAft>
              <a:buSzPts val="1400"/>
              <a:buChar char="●"/>
            </a:pPr>
            <a:r>
              <a:rPr lang="en"/>
              <a:t>Social Support</a:t>
            </a:r>
            <a:endParaRPr/>
          </a:p>
          <a:p>
            <a:pPr marL="457200" lvl="0" indent="-317500" algn="l" rtl="0">
              <a:lnSpc>
                <a:spcPct val="150000"/>
              </a:lnSpc>
              <a:spcBef>
                <a:spcPts val="0"/>
              </a:spcBef>
              <a:spcAft>
                <a:spcPts val="0"/>
              </a:spcAft>
              <a:buSzPts val="1400"/>
              <a:buChar char="●"/>
            </a:pPr>
            <a:r>
              <a:rPr lang="en"/>
              <a:t>Freedom to make life choices</a:t>
            </a:r>
            <a:endParaRPr/>
          </a:p>
          <a:p>
            <a:pPr marL="457200" lvl="0" indent="-317500" algn="l" rtl="0">
              <a:lnSpc>
                <a:spcPct val="150000"/>
              </a:lnSpc>
              <a:spcBef>
                <a:spcPts val="0"/>
              </a:spcBef>
              <a:spcAft>
                <a:spcPts val="0"/>
              </a:spcAft>
              <a:buSzPts val="1400"/>
              <a:buChar char="●"/>
            </a:pPr>
            <a:r>
              <a:rPr lang="en"/>
              <a:t>Perception of corruption</a:t>
            </a:r>
            <a:endParaRPr/>
          </a:p>
        </p:txBody>
      </p:sp>
      <p:grpSp>
        <p:nvGrpSpPr>
          <p:cNvPr id="3822" name="Google Shape;3822;p64"/>
          <p:cNvGrpSpPr/>
          <p:nvPr/>
        </p:nvGrpSpPr>
        <p:grpSpPr>
          <a:xfrm>
            <a:off x="4650675" y="1268994"/>
            <a:ext cx="4022725" cy="3724006"/>
            <a:chOff x="4650675" y="1268994"/>
            <a:chExt cx="4022725" cy="3724006"/>
          </a:xfrm>
        </p:grpSpPr>
        <p:pic>
          <p:nvPicPr>
            <p:cNvPr id="3823" name="Google Shape;3823;p64"/>
            <p:cNvPicPr preferRelativeResize="0"/>
            <p:nvPr/>
          </p:nvPicPr>
          <p:blipFill>
            <a:blip r:embed="rId3">
              <a:alphaModFix/>
            </a:blip>
            <a:stretch>
              <a:fillRect/>
            </a:stretch>
          </p:blipFill>
          <p:spPr>
            <a:xfrm>
              <a:off x="4650675" y="1268994"/>
              <a:ext cx="4022725" cy="3277031"/>
            </a:xfrm>
            <a:prstGeom prst="rect">
              <a:avLst/>
            </a:prstGeom>
            <a:noFill/>
            <a:ln>
              <a:noFill/>
            </a:ln>
          </p:spPr>
        </p:pic>
        <p:sp>
          <p:nvSpPr>
            <p:cNvPr id="3824" name="Google Shape;3824;p64"/>
            <p:cNvSpPr txBox="1"/>
            <p:nvPr/>
          </p:nvSpPr>
          <p:spPr>
            <a:xfrm>
              <a:off x="4938688" y="4592800"/>
              <a:ext cx="344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From World Happiness Report website</a:t>
              </a:r>
              <a:endParaRPr>
                <a:latin typeface="Nunito"/>
                <a:ea typeface="Nunito"/>
                <a:cs typeface="Nunito"/>
                <a:sym typeface="Nuni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1"/>
                                        </p:tgtEl>
                                        <p:attrNameLst>
                                          <p:attrName>style.visibility</p:attrName>
                                        </p:attrNameLst>
                                      </p:cBhvr>
                                      <p:to>
                                        <p:strVal val="visible"/>
                                      </p:to>
                                    </p:set>
                                    <p:animEffect transition="in" filter="fade">
                                      <p:cBhvr>
                                        <p:cTn id="7" dur="1000"/>
                                        <p:tgtEl>
                                          <p:spTgt spid="38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22"/>
                                        </p:tgtEl>
                                        <p:attrNameLst>
                                          <p:attrName>style.visibility</p:attrName>
                                        </p:attrNameLst>
                                      </p:cBhvr>
                                      <p:to>
                                        <p:strVal val="visible"/>
                                      </p:to>
                                    </p:set>
                                    <p:animEffect transition="in" filter="fade">
                                      <p:cBhvr>
                                        <p:cTn id="12" dur="1000"/>
                                        <p:tgtEl>
                                          <p:spTgt spid="3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8"/>
        <p:cNvGrpSpPr/>
        <p:nvPr/>
      </p:nvGrpSpPr>
      <p:grpSpPr>
        <a:xfrm>
          <a:off x="0" y="0"/>
          <a:ext cx="0" cy="0"/>
          <a:chOff x="0" y="0"/>
          <a:chExt cx="0" cy="0"/>
        </a:xfrm>
      </p:grpSpPr>
      <p:sp>
        <p:nvSpPr>
          <p:cNvPr id="3829" name="Google Shape;382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Pearson Correlation Heatmap </a:t>
            </a:r>
            <a:endParaRPr sz="3000">
              <a:solidFill>
                <a:schemeClr val="accent1"/>
              </a:solidFill>
            </a:endParaRPr>
          </a:p>
          <a:p>
            <a:pPr marL="0" lvl="0" indent="0" algn="l" rtl="0">
              <a:spcBef>
                <a:spcPts val="0"/>
              </a:spcBef>
              <a:spcAft>
                <a:spcPts val="0"/>
              </a:spcAft>
              <a:buNone/>
            </a:pPr>
            <a:endParaRPr>
              <a:solidFill>
                <a:schemeClr val="accent1"/>
              </a:solidFill>
            </a:endParaRPr>
          </a:p>
        </p:txBody>
      </p:sp>
      <p:pic>
        <p:nvPicPr>
          <p:cNvPr id="3830" name="Google Shape;3830;p65"/>
          <p:cNvPicPr preferRelativeResize="0"/>
          <p:nvPr/>
        </p:nvPicPr>
        <p:blipFill>
          <a:blip r:embed="rId3">
            <a:alphaModFix/>
          </a:blip>
          <a:stretch>
            <a:fillRect/>
          </a:stretch>
        </p:blipFill>
        <p:spPr>
          <a:xfrm>
            <a:off x="204075" y="1387550"/>
            <a:ext cx="4502201" cy="3186676"/>
          </a:xfrm>
          <a:prstGeom prst="rect">
            <a:avLst/>
          </a:prstGeom>
          <a:noFill/>
          <a:ln>
            <a:noFill/>
          </a:ln>
        </p:spPr>
      </p:pic>
      <p:cxnSp>
        <p:nvCxnSpPr>
          <p:cNvPr id="3831" name="Google Shape;3831;p65"/>
          <p:cNvCxnSpPr/>
          <p:nvPr/>
        </p:nvCxnSpPr>
        <p:spPr>
          <a:xfrm>
            <a:off x="4998650" y="1579888"/>
            <a:ext cx="0" cy="2802000"/>
          </a:xfrm>
          <a:prstGeom prst="straightConnector1">
            <a:avLst/>
          </a:prstGeom>
          <a:noFill/>
          <a:ln w="76200" cap="flat" cmpd="sng">
            <a:solidFill>
              <a:schemeClr val="dk1"/>
            </a:solidFill>
            <a:prstDash val="solid"/>
            <a:round/>
            <a:headEnd type="none" w="med" len="med"/>
            <a:tailEnd type="none" w="med" len="med"/>
          </a:ln>
        </p:spPr>
      </p:cxnSp>
      <p:sp>
        <p:nvSpPr>
          <p:cNvPr id="3832" name="Google Shape;3832;p65"/>
          <p:cNvSpPr txBox="1"/>
          <p:nvPr/>
        </p:nvSpPr>
        <p:spPr>
          <a:xfrm>
            <a:off x="6306300" y="1282550"/>
            <a:ext cx="1591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Observations</a:t>
            </a:r>
            <a:endParaRPr sz="1700" b="1"/>
          </a:p>
        </p:txBody>
      </p:sp>
      <p:sp>
        <p:nvSpPr>
          <p:cNvPr id="3833" name="Google Shape;3833;p65"/>
          <p:cNvSpPr txBox="1"/>
          <p:nvPr/>
        </p:nvSpPr>
        <p:spPr>
          <a:xfrm>
            <a:off x="5378750" y="1752325"/>
            <a:ext cx="33354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GDP Per Capita has highest  positive correlation to Happiness Score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0"/>
                                        </p:tgtEl>
                                        <p:attrNameLst>
                                          <p:attrName>style.visibility</p:attrName>
                                        </p:attrNameLst>
                                      </p:cBhvr>
                                      <p:to>
                                        <p:strVal val="visible"/>
                                      </p:to>
                                    </p:set>
                                    <p:animEffect transition="in" filter="fade">
                                      <p:cBhvr>
                                        <p:cTn id="7" dur="1000"/>
                                        <p:tgtEl>
                                          <p:spTgt spid="38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31"/>
                                        </p:tgtEl>
                                        <p:attrNameLst>
                                          <p:attrName>style.visibility</p:attrName>
                                        </p:attrNameLst>
                                      </p:cBhvr>
                                      <p:to>
                                        <p:strVal val="visible"/>
                                      </p:to>
                                    </p:set>
                                    <p:animEffect transition="in" filter="fade">
                                      <p:cBhvr>
                                        <p:cTn id="12" dur="1000"/>
                                        <p:tgtEl>
                                          <p:spTgt spid="38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32"/>
                                        </p:tgtEl>
                                        <p:attrNameLst>
                                          <p:attrName>style.visibility</p:attrName>
                                        </p:attrNameLst>
                                      </p:cBhvr>
                                      <p:to>
                                        <p:strVal val="visible"/>
                                      </p:to>
                                    </p:set>
                                    <p:animEffect transition="in" filter="fade">
                                      <p:cBhvr>
                                        <p:cTn id="17" dur="1000"/>
                                        <p:tgtEl>
                                          <p:spTgt spid="3832"/>
                                        </p:tgtEl>
                                      </p:cBhvr>
                                    </p:animEffect>
                                  </p:childTnLst>
                                </p:cTn>
                              </p:par>
                              <p:par>
                                <p:cTn id="18" presetID="10" presetClass="entr" presetSubtype="0" fill="hold" nodeType="withEffect">
                                  <p:stCondLst>
                                    <p:cond delay="0"/>
                                  </p:stCondLst>
                                  <p:childTnLst>
                                    <p:set>
                                      <p:cBhvr>
                                        <p:cTn id="19" dur="1" fill="hold">
                                          <p:stCondLst>
                                            <p:cond delay="0"/>
                                          </p:stCondLst>
                                        </p:cTn>
                                        <p:tgtEl>
                                          <p:spTgt spid="3833"/>
                                        </p:tgtEl>
                                        <p:attrNameLst>
                                          <p:attrName>style.visibility</p:attrName>
                                        </p:attrNameLst>
                                      </p:cBhvr>
                                      <p:to>
                                        <p:strVal val="visible"/>
                                      </p:to>
                                    </p:set>
                                    <p:animEffect transition="in" filter="fade">
                                      <p:cBhvr>
                                        <p:cTn id="20" dur="1000"/>
                                        <p:tgtEl>
                                          <p:spTgt spid="3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7"/>
        <p:cNvGrpSpPr/>
        <p:nvPr/>
      </p:nvGrpSpPr>
      <p:grpSpPr>
        <a:xfrm>
          <a:off x="0" y="0"/>
          <a:ext cx="0" cy="0"/>
          <a:chOff x="0" y="0"/>
          <a:chExt cx="0" cy="0"/>
        </a:xfrm>
      </p:grpSpPr>
      <p:sp>
        <p:nvSpPr>
          <p:cNvPr id="3838" name="Google Shape;3838;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World Happiness Scores </a:t>
            </a:r>
            <a:endParaRPr sz="3000">
              <a:solidFill>
                <a:schemeClr val="accent1"/>
              </a:solidFill>
            </a:endParaRPr>
          </a:p>
          <a:p>
            <a:pPr marL="0" lvl="0" indent="0" algn="l" rtl="0">
              <a:spcBef>
                <a:spcPts val="0"/>
              </a:spcBef>
              <a:spcAft>
                <a:spcPts val="0"/>
              </a:spcAft>
              <a:buNone/>
            </a:pPr>
            <a:r>
              <a:rPr lang="en"/>
              <a:t> </a:t>
            </a:r>
            <a:endParaRPr sz="3000">
              <a:solidFill>
                <a:schemeClr val="accent1"/>
              </a:solidFill>
            </a:endParaRPr>
          </a:p>
          <a:p>
            <a:pPr marL="0" lvl="0" indent="0" algn="l" rtl="0">
              <a:spcBef>
                <a:spcPts val="0"/>
              </a:spcBef>
              <a:spcAft>
                <a:spcPts val="0"/>
              </a:spcAft>
              <a:buNone/>
            </a:pPr>
            <a:endParaRPr/>
          </a:p>
        </p:txBody>
      </p:sp>
      <p:pic>
        <p:nvPicPr>
          <p:cNvPr id="3839" name="Google Shape;3839;p66"/>
          <p:cNvPicPr preferRelativeResize="0"/>
          <p:nvPr/>
        </p:nvPicPr>
        <p:blipFill>
          <a:blip r:embed="rId3">
            <a:alphaModFix/>
          </a:blip>
          <a:stretch>
            <a:fillRect/>
          </a:stretch>
        </p:blipFill>
        <p:spPr>
          <a:xfrm>
            <a:off x="152400" y="1293825"/>
            <a:ext cx="8839202" cy="2709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9"/>
                                        </p:tgtEl>
                                        <p:attrNameLst>
                                          <p:attrName>style.visibility</p:attrName>
                                        </p:attrNameLst>
                                      </p:cBhvr>
                                      <p:to>
                                        <p:strVal val="visible"/>
                                      </p:to>
                                    </p:set>
                                    <p:animEffect transition="in" filter="fade">
                                      <p:cBhvr>
                                        <p:cTn id="7" dur="1000"/>
                                        <p:tgtEl>
                                          <p:spTgt spid="3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3"/>
        <p:cNvGrpSpPr/>
        <p:nvPr/>
      </p:nvGrpSpPr>
      <p:grpSpPr>
        <a:xfrm>
          <a:off x="0" y="0"/>
          <a:ext cx="0" cy="0"/>
          <a:chOff x="0" y="0"/>
          <a:chExt cx="0" cy="0"/>
        </a:xfrm>
      </p:grpSpPr>
      <p:sp>
        <p:nvSpPr>
          <p:cNvPr id="3844" name="Google Shape;3844;p67"/>
          <p:cNvSpPr txBox="1">
            <a:spLocks noGrp="1"/>
          </p:cNvSpPr>
          <p:nvPr>
            <p:ph type="title"/>
          </p:nvPr>
        </p:nvSpPr>
        <p:spPr>
          <a:xfrm>
            <a:off x="451675" y="445025"/>
            <a:ext cx="8509800" cy="7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solidFill>
                <a:schemeClr val="accent1"/>
              </a:solidFill>
            </a:endParaRPr>
          </a:p>
        </p:txBody>
      </p:sp>
      <p:sp>
        <p:nvSpPr>
          <p:cNvPr id="3845" name="Google Shape;3845;p67"/>
          <p:cNvSpPr txBox="1"/>
          <p:nvPr/>
        </p:nvSpPr>
        <p:spPr>
          <a:xfrm>
            <a:off x="592725" y="1401950"/>
            <a:ext cx="7936200" cy="358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Nunito"/>
                <a:ea typeface="Nunito"/>
                <a:cs typeface="Nunito"/>
                <a:sym typeface="Nunito"/>
              </a:rPr>
              <a:t>While the COVID-19 outbreak negatively impacts most sectors, the economy has some bright spots, including new opportunities with increased demand for online sales, services, and healthcare services. </a:t>
            </a:r>
            <a:endParaRPr sz="1300">
              <a:latin typeface="Nunito"/>
              <a:ea typeface="Nunito"/>
              <a:cs typeface="Nunito"/>
              <a:sym typeface="Nunito"/>
            </a:endParaRPr>
          </a:p>
          <a:p>
            <a:pPr marL="0" lvl="0" indent="0" algn="l" rtl="0">
              <a:spcBef>
                <a:spcPts val="0"/>
              </a:spcBef>
              <a:spcAft>
                <a:spcPts val="0"/>
              </a:spcAft>
              <a:buNone/>
            </a:pPr>
            <a:endParaRPr sz="1300">
              <a:latin typeface="Nunito"/>
              <a:ea typeface="Nunito"/>
              <a:cs typeface="Nunito"/>
              <a:sym typeface="Nunito"/>
            </a:endParaRPr>
          </a:p>
          <a:p>
            <a:pPr marL="0" lvl="0" indent="0" algn="l" rtl="0">
              <a:spcBef>
                <a:spcPts val="0"/>
              </a:spcBef>
              <a:spcAft>
                <a:spcPts val="0"/>
              </a:spcAft>
              <a:buNone/>
            </a:pPr>
            <a:r>
              <a:rPr lang="en" sz="1300">
                <a:latin typeface="Nunito"/>
                <a:ea typeface="Nunito"/>
                <a:cs typeface="Nunito"/>
                <a:sym typeface="Nunito"/>
              </a:rPr>
              <a:t>Global and Singapore economies must be closely monitored in the coming months as the COVID-19 situation remains fluid. Domestically, how the Singapore retrenchment rate performs for the rest of the year will be determined by our ability to resume economic activities safely and without a resurgence of infections in the community.</a:t>
            </a:r>
            <a:endParaRPr sz="1300">
              <a:latin typeface="Nunito"/>
              <a:ea typeface="Nunito"/>
              <a:cs typeface="Nunito"/>
              <a:sym typeface="Nunito"/>
            </a:endParaRPr>
          </a:p>
          <a:p>
            <a:pPr marL="0" lvl="0" indent="0" algn="l" rtl="0">
              <a:spcBef>
                <a:spcPts val="0"/>
              </a:spcBef>
              <a:spcAft>
                <a:spcPts val="0"/>
              </a:spcAft>
              <a:buNone/>
            </a:pPr>
            <a:endParaRPr sz="1300">
              <a:latin typeface="Nunito"/>
              <a:ea typeface="Nunito"/>
              <a:cs typeface="Nunito"/>
              <a:sym typeface="Nunito"/>
            </a:endParaRPr>
          </a:p>
          <a:p>
            <a:pPr marL="0" lvl="0" indent="0" algn="l" rtl="0">
              <a:spcBef>
                <a:spcPts val="0"/>
              </a:spcBef>
              <a:spcAft>
                <a:spcPts val="0"/>
              </a:spcAft>
              <a:buNone/>
            </a:pPr>
            <a:r>
              <a:rPr lang="en" sz="1300">
                <a:latin typeface="Nunito"/>
                <a:ea typeface="Nunito"/>
                <a:cs typeface="Nunito"/>
                <a:sym typeface="Nunito"/>
              </a:rPr>
              <a:t>Furthermore, greater efforts must be made to encourage people to become fully vaccinated or to receive vaccines to gain better immunity to fight COVID-19, as there is still a difference in the percentage of the population vaccinated versus fully vaccinated in some countries.</a:t>
            </a:r>
            <a:endParaRPr sz="1300">
              <a:latin typeface="Nunito"/>
              <a:ea typeface="Nunito"/>
              <a:cs typeface="Nunito"/>
              <a:sym typeface="Nunito"/>
            </a:endParaRPr>
          </a:p>
          <a:p>
            <a:pPr marL="0" lvl="0" indent="0" algn="l" rtl="0">
              <a:spcBef>
                <a:spcPts val="0"/>
              </a:spcBef>
              <a:spcAft>
                <a:spcPts val="0"/>
              </a:spcAft>
              <a:buNone/>
            </a:pPr>
            <a:endParaRPr sz="1300">
              <a:latin typeface="Nunito"/>
              <a:ea typeface="Nunito"/>
              <a:cs typeface="Nunito"/>
              <a:sym typeface="Nunito"/>
            </a:endParaRPr>
          </a:p>
          <a:p>
            <a:pPr marL="0" lvl="0" indent="0" algn="l" rtl="0">
              <a:spcBef>
                <a:spcPts val="0"/>
              </a:spcBef>
              <a:spcAft>
                <a:spcPts val="0"/>
              </a:spcAft>
              <a:buNone/>
            </a:pPr>
            <a:r>
              <a:rPr lang="en" sz="1300">
                <a:latin typeface="Nunito"/>
                <a:ea typeface="Nunito"/>
                <a:cs typeface="Nunito"/>
                <a:sym typeface="Nunito"/>
              </a:rPr>
              <a:t>A literature review could be conducted in future research to reveal current implementation strategies for Covid-19 vaccine promotion and possibly map them to a framework to determine the reasons for not taking the vaccination.</a:t>
            </a:r>
            <a:endParaRPr sz="1300">
              <a:latin typeface="Nunito"/>
              <a:ea typeface="Nunito"/>
              <a:cs typeface="Nunito"/>
              <a:sym typeface="Nunito"/>
            </a:endParaRPr>
          </a:p>
          <a:p>
            <a:pPr marL="0" lvl="0" indent="0" algn="l" rtl="0">
              <a:spcBef>
                <a:spcPts val="0"/>
              </a:spcBef>
              <a:spcAft>
                <a:spcPts val="0"/>
              </a:spcAft>
              <a:buNone/>
            </a:pPr>
            <a:endParaRPr sz="1300">
              <a:latin typeface="Nunito"/>
              <a:ea typeface="Nunito"/>
              <a:cs typeface="Nunito"/>
              <a:sym typeface="Nunito"/>
            </a:endParaRPr>
          </a:p>
          <a:p>
            <a:pPr marL="0" lvl="0" indent="0" algn="l" rtl="0">
              <a:spcBef>
                <a:spcPts val="0"/>
              </a:spcBef>
              <a:spcAft>
                <a:spcPts val="0"/>
              </a:spcAft>
              <a:buNone/>
            </a:pPr>
            <a:r>
              <a:rPr lang="en" sz="1300">
                <a:latin typeface="Nunito"/>
                <a:ea typeface="Nunito"/>
                <a:cs typeface="Nunito"/>
                <a:sym typeface="Nunito"/>
              </a:rPr>
              <a:t>Hence, the study's goal is to inform the public about the COVID-19 situation.</a:t>
            </a:r>
            <a:endParaRPr>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5"/>
                                        </p:tgtEl>
                                        <p:attrNameLst>
                                          <p:attrName>style.visibility</p:attrName>
                                        </p:attrNameLst>
                                      </p:cBhvr>
                                      <p:to>
                                        <p:strVal val="visible"/>
                                      </p:to>
                                    </p:set>
                                    <p:animEffect transition="in" filter="fade">
                                      <p:cBhvr>
                                        <p:cTn id="7" dur="1000"/>
                                        <p:tgtEl>
                                          <p:spTgt spid="3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68"/>
          <p:cNvSpPr txBox="1">
            <a:spLocks noGrp="1"/>
          </p:cNvSpPr>
          <p:nvPr>
            <p:ph type="title"/>
          </p:nvPr>
        </p:nvSpPr>
        <p:spPr>
          <a:xfrm>
            <a:off x="2341667" y="111777"/>
            <a:ext cx="4149900" cy="6584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VIDEO DEMO</a:t>
            </a:r>
            <a:endParaRPr dirty="0">
              <a:solidFill>
                <a:schemeClr val="accent1"/>
              </a:solidFill>
            </a:endParaRPr>
          </a:p>
        </p:txBody>
      </p:sp>
      <p:grpSp>
        <p:nvGrpSpPr>
          <p:cNvPr id="3851" name="Google Shape;3851;p68"/>
          <p:cNvGrpSpPr/>
          <p:nvPr/>
        </p:nvGrpSpPr>
        <p:grpSpPr>
          <a:xfrm>
            <a:off x="207284" y="692945"/>
            <a:ext cx="8575782" cy="4338778"/>
            <a:chOff x="4854325" y="1570462"/>
            <a:chExt cx="3569700" cy="2509163"/>
          </a:xfrm>
        </p:grpSpPr>
        <p:sp>
          <p:nvSpPr>
            <p:cNvPr id="3852" name="Google Shape;3852;p68"/>
            <p:cNvSpPr/>
            <p:nvPr/>
          </p:nvSpPr>
          <p:spPr>
            <a:xfrm>
              <a:off x="5044082" y="1570462"/>
              <a:ext cx="3190200" cy="2356500"/>
            </a:xfrm>
            <a:prstGeom prst="round2SameRect">
              <a:avLst>
                <a:gd name="adj1" fmla="val 5934"/>
                <a:gd name="adj2" fmla="val 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8"/>
            <p:cNvSpPr/>
            <p:nvPr/>
          </p:nvSpPr>
          <p:spPr>
            <a:xfrm rot="10800000">
              <a:off x="4854325" y="3926925"/>
              <a:ext cx="3569700" cy="152700"/>
            </a:xfrm>
            <a:prstGeom prst="round2SameRect">
              <a:avLst>
                <a:gd name="adj1" fmla="val 50000"/>
                <a:gd name="adj2" fmla="val 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8"/>
            <p:cNvSpPr/>
            <p:nvPr/>
          </p:nvSpPr>
          <p:spPr>
            <a:xfrm>
              <a:off x="6606475" y="1621963"/>
              <a:ext cx="65400" cy="65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5" name="Google Shape;3855;p68"/>
          <p:cNvSpPr/>
          <p:nvPr/>
        </p:nvSpPr>
        <p:spPr>
          <a:xfrm>
            <a:off x="771375" y="937262"/>
            <a:ext cx="7437900" cy="3737063"/>
          </a:xfrm>
          <a:prstGeom prst="roundRect">
            <a:avLst>
              <a:gd name="adj" fmla="val 9091"/>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UI - Made with Clipchamp">
            <a:hlinkClick r:id="" action="ppaction://media"/>
            <a:extLst>
              <a:ext uri="{FF2B5EF4-FFF2-40B4-BE49-F238E27FC236}">
                <a16:creationId xmlns:a16="http://schemas.microsoft.com/office/drawing/2014/main" id="{FB4DF376-1C6A-730A-3DB9-D71E88BE4D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2819" y="995584"/>
            <a:ext cx="6427596" cy="3615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9"/>
        <p:cNvGrpSpPr/>
        <p:nvPr/>
      </p:nvGrpSpPr>
      <p:grpSpPr>
        <a:xfrm>
          <a:off x="0" y="0"/>
          <a:ext cx="0" cy="0"/>
          <a:chOff x="0" y="0"/>
          <a:chExt cx="0" cy="0"/>
        </a:xfrm>
      </p:grpSpPr>
      <p:sp>
        <p:nvSpPr>
          <p:cNvPr id="3860" name="Google Shape;3860;p69"/>
          <p:cNvSpPr txBox="1">
            <a:spLocks noGrp="1"/>
          </p:cNvSpPr>
          <p:nvPr>
            <p:ph type="title"/>
          </p:nvPr>
        </p:nvSpPr>
        <p:spPr>
          <a:xfrm>
            <a:off x="2440800" y="1834500"/>
            <a:ext cx="4000800" cy="16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THANK YOU</a:t>
            </a:r>
            <a:endParaRPr sz="4800">
              <a:solidFill>
                <a:schemeClr val="accent1"/>
              </a:solidFill>
            </a:endParaRPr>
          </a:p>
        </p:txBody>
      </p:sp>
      <p:grpSp>
        <p:nvGrpSpPr>
          <p:cNvPr id="3861" name="Google Shape;3861;p69"/>
          <p:cNvGrpSpPr/>
          <p:nvPr/>
        </p:nvGrpSpPr>
        <p:grpSpPr>
          <a:xfrm>
            <a:off x="1044998" y="2648620"/>
            <a:ext cx="1455585" cy="2332940"/>
            <a:chOff x="1485747" y="2158728"/>
            <a:chExt cx="1122963" cy="1799831"/>
          </a:xfrm>
        </p:grpSpPr>
        <p:sp>
          <p:nvSpPr>
            <p:cNvPr id="3862" name="Google Shape;3862;p69"/>
            <p:cNvSpPr/>
            <p:nvPr/>
          </p:nvSpPr>
          <p:spPr>
            <a:xfrm>
              <a:off x="1784425" y="3311801"/>
              <a:ext cx="23731" cy="37200"/>
            </a:xfrm>
            <a:custGeom>
              <a:avLst/>
              <a:gdLst/>
              <a:ahLst/>
              <a:cxnLst/>
              <a:rect l="l" t="t" r="r" b="b"/>
              <a:pathLst>
                <a:path w="1235" h="1936" extrusionOk="0">
                  <a:moveTo>
                    <a:pt x="1235" y="1"/>
                  </a:moveTo>
                  <a:lnTo>
                    <a:pt x="1235" y="1"/>
                  </a:lnTo>
                  <a:cubicBezTo>
                    <a:pt x="1149" y="172"/>
                    <a:pt x="1055" y="334"/>
                    <a:pt x="956" y="492"/>
                  </a:cubicBezTo>
                  <a:lnTo>
                    <a:pt x="956" y="492"/>
                  </a:lnTo>
                  <a:cubicBezTo>
                    <a:pt x="971" y="473"/>
                    <a:pt x="986" y="454"/>
                    <a:pt x="1001" y="435"/>
                  </a:cubicBezTo>
                  <a:cubicBezTo>
                    <a:pt x="1101" y="301"/>
                    <a:pt x="1202" y="168"/>
                    <a:pt x="1235" y="1"/>
                  </a:cubicBezTo>
                  <a:close/>
                  <a:moveTo>
                    <a:pt x="956" y="492"/>
                  </a:moveTo>
                  <a:lnTo>
                    <a:pt x="956" y="492"/>
                  </a:lnTo>
                  <a:cubicBezTo>
                    <a:pt x="610" y="943"/>
                    <a:pt x="320" y="1424"/>
                    <a:pt x="1" y="1936"/>
                  </a:cubicBezTo>
                  <a:cubicBezTo>
                    <a:pt x="234" y="1602"/>
                    <a:pt x="468" y="1268"/>
                    <a:pt x="668" y="935"/>
                  </a:cubicBezTo>
                  <a:cubicBezTo>
                    <a:pt x="765" y="789"/>
                    <a:pt x="863" y="642"/>
                    <a:pt x="956" y="492"/>
                  </a:cubicBezTo>
                  <a:close/>
                </a:path>
              </a:pathLst>
            </a:custGeom>
            <a:solidFill>
              <a:srgbClr val="FFD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9"/>
            <p:cNvSpPr/>
            <p:nvPr/>
          </p:nvSpPr>
          <p:spPr>
            <a:xfrm>
              <a:off x="1856212" y="3219684"/>
              <a:ext cx="204486" cy="130700"/>
            </a:xfrm>
            <a:custGeom>
              <a:avLst/>
              <a:gdLst/>
              <a:ahLst/>
              <a:cxnLst/>
              <a:rect l="l" t="t" r="r" b="b"/>
              <a:pathLst>
                <a:path w="10642" h="6802" extrusionOk="0">
                  <a:moveTo>
                    <a:pt x="1170" y="1"/>
                  </a:moveTo>
                  <a:cubicBezTo>
                    <a:pt x="827" y="1"/>
                    <a:pt x="584" y="84"/>
                    <a:pt x="468" y="258"/>
                  </a:cubicBezTo>
                  <a:cubicBezTo>
                    <a:pt x="1" y="959"/>
                    <a:pt x="1802" y="2960"/>
                    <a:pt x="4471" y="4728"/>
                  </a:cubicBezTo>
                  <a:cubicBezTo>
                    <a:pt x="6518" y="6027"/>
                    <a:pt x="8453" y="6802"/>
                    <a:pt x="9493" y="6802"/>
                  </a:cubicBezTo>
                  <a:cubicBezTo>
                    <a:pt x="9842" y="6802"/>
                    <a:pt x="10090" y="6714"/>
                    <a:pt x="10208" y="6529"/>
                  </a:cubicBezTo>
                  <a:cubicBezTo>
                    <a:pt x="10642" y="5829"/>
                    <a:pt x="8907" y="3828"/>
                    <a:pt x="6205" y="2093"/>
                  </a:cubicBezTo>
                  <a:cubicBezTo>
                    <a:pt x="4149" y="764"/>
                    <a:pt x="2207" y="1"/>
                    <a:pt x="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9"/>
            <p:cNvSpPr/>
            <p:nvPr/>
          </p:nvSpPr>
          <p:spPr>
            <a:xfrm>
              <a:off x="1688926" y="3286802"/>
              <a:ext cx="352538" cy="419848"/>
            </a:xfrm>
            <a:custGeom>
              <a:avLst/>
              <a:gdLst/>
              <a:ahLst/>
              <a:cxnLst/>
              <a:rect l="l" t="t" r="r" b="b"/>
              <a:pathLst>
                <a:path w="18347" h="21850" extrusionOk="0">
                  <a:moveTo>
                    <a:pt x="12009" y="1"/>
                  </a:moveTo>
                  <a:cubicBezTo>
                    <a:pt x="10441" y="2336"/>
                    <a:pt x="8840" y="4671"/>
                    <a:pt x="7272" y="7039"/>
                  </a:cubicBezTo>
                  <a:cubicBezTo>
                    <a:pt x="4737" y="10875"/>
                    <a:pt x="1802" y="14645"/>
                    <a:pt x="0" y="18948"/>
                  </a:cubicBezTo>
                  <a:cubicBezTo>
                    <a:pt x="134" y="19181"/>
                    <a:pt x="301" y="19448"/>
                    <a:pt x="534" y="19648"/>
                  </a:cubicBezTo>
                  <a:cubicBezTo>
                    <a:pt x="1502" y="20516"/>
                    <a:pt x="2836" y="21016"/>
                    <a:pt x="4037" y="21383"/>
                  </a:cubicBezTo>
                  <a:cubicBezTo>
                    <a:pt x="4771" y="21650"/>
                    <a:pt x="5604" y="21817"/>
                    <a:pt x="6405" y="21850"/>
                  </a:cubicBezTo>
                  <a:cubicBezTo>
                    <a:pt x="9140" y="18314"/>
                    <a:pt x="11175" y="14278"/>
                    <a:pt x="13410" y="10408"/>
                  </a:cubicBezTo>
                  <a:cubicBezTo>
                    <a:pt x="14611" y="8274"/>
                    <a:pt x="15979" y="6239"/>
                    <a:pt x="17346" y="4171"/>
                  </a:cubicBezTo>
                  <a:lnTo>
                    <a:pt x="18347" y="2670"/>
                  </a:lnTo>
                  <a:cubicBezTo>
                    <a:pt x="17646" y="2569"/>
                    <a:pt x="16946" y="2436"/>
                    <a:pt x="16212" y="2136"/>
                  </a:cubicBezTo>
                  <a:cubicBezTo>
                    <a:pt x="15478" y="1836"/>
                    <a:pt x="14844" y="1302"/>
                    <a:pt x="14010" y="1168"/>
                  </a:cubicBezTo>
                  <a:cubicBezTo>
                    <a:pt x="13964" y="1164"/>
                    <a:pt x="13922" y="1163"/>
                    <a:pt x="13883" y="1163"/>
                  </a:cubicBezTo>
                  <a:cubicBezTo>
                    <a:pt x="13783" y="1163"/>
                    <a:pt x="13707" y="1173"/>
                    <a:pt x="13629" y="1173"/>
                  </a:cubicBezTo>
                  <a:cubicBezTo>
                    <a:pt x="13504" y="1173"/>
                    <a:pt x="13377" y="1146"/>
                    <a:pt x="13143" y="1002"/>
                  </a:cubicBezTo>
                  <a:cubicBezTo>
                    <a:pt x="12810" y="802"/>
                    <a:pt x="12609" y="401"/>
                    <a:pt x="12243" y="134"/>
                  </a:cubicBezTo>
                  <a:cubicBezTo>
                    <a:pt x="12142" y="101"/>
                    <a:pt x="12109" y="68"/>
                    <a:pt x="1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9"/>
            <p:cNvSpPr/>
            <p:nvPr/>
          </p:nvSpPr>
          <p:spPr>
            <a:xfrm>
              <a:off x="1536378" y="3518554"/>
              <a:ext cx="423057" cy="421865"/>
            </a:xfrm>
            <a:custGeom>
              <a:avLst/>
              <a:gdLst/>
              <a:ahLst/>
              <a:cxnLst/>
              <a:rect l="l" t="t" r="r" b="b"/>
              <a:pathLst>
                <a:path w="22017" h="21955" extrusionOk="0">
                  <a:moveTo>
                    <a:pt x="2708" y="1"/>
                  </a:moveTo>
                  <a:cubicBezTo>
                    <a:pt x="2616" y="1"/>
                    <a:pt x="2525" y="5"/>
                    <a:pt x="2436" y="15"/>
                  </a:cubicBezTo>
                  <a:cubicBezTo>
                    <a:pt x="1502" y="82"/>
                    <a:pt x="0" y="749"/>
                    <a:pt x="734" y="1883"/>
                  </a:cubicBezTo>
                  <a:cubicBezTo>
                    <a:pt x="1668" y="3284"/>
                    <a:pt x="3336" y="3951"/>
                    <a:pt x="4504" y="5086"/>
                  </a:cubicBezTo>
                  <a:cubicBezTo>
                    <a:pt x="4871" y="5453"/>
                    <a:pt x="5104" y="5886"/>
                    <a:pt x="5538" y="6186"/>
                  </a:cubicBezTo>
                  <a:cubicBezTo>
                    <a:pt x="5838" y="6387"/>
                    <a:pt x="6005" y="6453"/>
                    <a:pt x="6071" y="6687"/>
                  </a:cubicBezTo>
                  <a:lnTo>
                    <a:pt x="6071" y="6587"/>
                  </a:lnTo>
                  <a:cubicBezTo>
                    <a:pt x="6085" y="6494"/>
                    <a:pt x="6156" y="6454"/>
                    <a:pt x="6231" y="6454"/>
                  </a:cubicBezTo>
                  <a:cubicBezTo>
                    <a:pt x="6344" y="6454"/>
                    <a:pt x="6465" y="6546"/>
                    <a:pt x="6405" y="6687"/>
                  </a:cubicBezTo>
                  <a:cubicBezTo>
                    <a:pt x="5705" y="9756"/>
                    <a:pt x="6071" y="12958"/>
                    <a:pt x="6105" y="16093"/>
                  </a:cubicBezTo>
                  <a:cubicBezTo>
                    <a:pt x="6172" y="17728"/>
                    <a:pt x="6272" y="19396"/>
                    <a:pt x="6238" y="21064"/>
                  </a:cubicBezTo>
                  <a:cubicBezTo>
                    <a:pt x="6338" y="21097"/>
                    <a:pt x="6372" y="21130"/>
                    <a:pt x="6438" y="21130"/>
                  </a:cubicBezTo>
                  <a:cubicBezTo>
                    <a:pt x="7014" y="21370"/>
                    <a:pt x="8486" y="21955"/>
                    <a:pt x="9540" y="21955"/>
                  </a:cubicBezTo>
                  <a:cubicBezTo>
                    <a:pt x="9953" y="21955"/>
                    <a:pt x="10302" y="21865"/>
                    <a:pt x="10508" y="21631"/>
                  </a:cubicBezTo>
                  <a:cubicBezTo>
                    <a:pt x="11075" y="20964"/>
                    <a:pt x="10341" y="19463"/>
                    <a:pt x="9874" y="18929"/>
                  </a:cubicBezTo>
                  <a:cubicBezTo>
                    <a:pt x="9574" y="18595"/>
                    <a:pt x="8440" y="18228"/>
                    <a:pt x="8273" y="17861"/>
                  </a:cubicBezTo>
                  <a:cubicBezTo>
                    <a:pt x="8106" y="17394"/>
                    <a:pt x="9507" y="16027"/>
                    <a:pt x="9674" y="15727"/>
                  </a:cubicBezTo>
                  <a:cubicBezTo>
                    <a:pt x="10174" y="14959"/>
                    <a:pt x="10741" y="14125"/>
                    <a:pt x="11075" y="13291"/>
                  </a:cubicBezTo>
                  <a:cubicBezTo>
                    <a:pt x="11375" y="12558"/>
                    <a:pt x="12042" y="12257"/>
                    <a:pt x="12543" y="11624"/>
                  </a:cubicBezTo>
                  <a:cubicBezTo>
                    <a:pt x="12710" y="11423"/>
                    <a:pt x="12843" y="11090"/>
                    <a:pt x="13043" y="10890"/>
                  </a:cubicBezTo>
                  <a:cubicBezTo>
                    <a:pt x="13187" y="10722"/>
                    <a:pt x="13309" y="10658"/>
                    <a:pt x="13431" y="10658"/>
                  </a:cubicBezTo>
                  <a:cubicBezTo>
                    <a:pt x="13649" y="10658"/>
                    <a:pt x="13868" y="10864"/>
                    <a:pt x="14211" y="11057"/>
                  </a:cubicBezTo>
                  <a:cubicBezTo>
                    <a:pt x="15612" y="11857"/>
                    <a:pt x="17079" y="13025"/>
                    <a:pt x="18747" y="13225"/>
                  </a:cubicBezTo>
                  <a:cubicBezTo>
                    <a:pt x="18878" y="13245"/>
                    <a:pt x="19005" y="13254"/>
                    <a:pt x="19127" y="13254"/>
                  </a:cubicBezTo>
                  <a:cubicBezTo>
                    <a:pt x="19818" y="13254"/>
                    <a:pt x="20397" y="12954"/>
                    <a:pt x="21049" y="12558"/>
                  </a:cubicBezTo>
                  <a:cubicBezTo>
                    <a:pt x="21382" y="12458"/>
                    <a:pt x="22016" y="12057"/>
                    <a:pt x="21683" y="11524"/>
                  </a:cubicBezTo>
                  <a:cubicBezTo>
                    <a:pt x="21382" y="11023"/>
                    <a:pt x="20749" y="10856"/>
                    <a:pt x="20248" y="10623"/>
                  </a:cubicBezTo>
                  <a:cubicBezTo>
                    <a:pt x="19715" y="10423"/>
                    <a:pt x="19214" y="10089"/>
                    <a:pt x="18747" y="9756"/>
                  </a:cubicBezTo>
                  <a:cubicBezTo>
                    <a:pt x="18580" y="9589"/>
                    <a:pt x="18380" y="9455"/>
                    <a:pt x="18213" y="9355"/>
                  </a:cubicBezTo>
                  <a:lnTo>
                    <a:pt x="18514" y="9355"/>
                  </a:lnTo>
                  <a:cubicBezTo>
                    <a:pt x="18018" y="9256"/>
                    <a:pt x="17891" y="8844"/>
                    <a:pt x="17557" y="8844"/>
                  </a:cubicBezTo>
                  <a:cubicBezTo>
                    <a:pt x="17441" y="8844"/>
                    <a:pt x="17301" y="8893"/>
                    <a:pt x="17113" y="9022"/>
                  </a:cubicBezTo>
                  <a:cubicBezTo>
                    <a:pt x="17013" y="9088"/>
                    <a:pt x="16879" y="9155"/>
                    <a:pt x="16712" y="9255"/>
                  </a:cubicBezTo>
                  <a:lnTo>
                    <a:pt x="17413" y="9289"/>
                  </a:lnTo>
                  <a:cubicBezTo>
                    <a:pt x="17113" y="9422"/>
                    <a:pt x="16946" y="9689"/>
                    <a:pt x="16712" y="9856"/>
                  </a:cubicBezTo>
                  <a:cubicBezTo>
                    <a:pt x="16326" y="10132"/>
                    <a:pt x="15908" y="10225"/>
                    <a:pt x="15477" y="10225"/>
                  </a:cubicBezTo>
                  <a:cubicBezTo>
                    <a:pt x="15128" y="10225"/>
                    <a:pt x="14769" y="10164"/>
                    <a:pt x="14411" y="10089"/>
                  </a:cubicBezTo>
                  <a:cubicBezTo>
                    <a:pt x="13744" y="9956"/>
                    <a:pt x="13076" y="9756"/>
                    <a:pt x="12443" y="9455"/>
                  </a:cubicBezTo>
                  <a:cubicBezTo>
                    <a:pt x="12243" y="9389"/>
                    <a:pt x="12042" y="9222"/>
                    <a:pt x="11876" y="9088"/>
                  </a:cubicBezTo>
                  <a:lnTo>
                    <a:pt x="12042" y="9088"/>
                  </a:lnTo>
                  <a:cubicBezTo>
                    <a:pt x="11675" y="8922"/>
                    <a:pt x="11375" y="8722"/>
                    <a:pt x="11008" y="8455"/>
                  </a:cubicBezTo>
                  <a:cubicBezTo>
                    <a:pt x="10408" y="8088"/>
                    <a:pt x="9841" y="7788"/>
                    <a:pt x="9207" y="7454"/>
                  </a:cubicBezTo>
                  <a:cubicBezTo>
                    <a:pt x="8106" y="6887"/>
                    <a:pt x="7439" y="6253"/>
                    <a:pt x="6839" y="5219"/>
                  </a:cubicBezTo>
                  <a:cubicBezTo>
                    <a:pt x="6438" y="4585"/>
                    <a:pt x="6038" y="3951"/>
                    <a:pt x="5838" y="3284"/>
                  </a:cubicBezTo>
                  <a:cubicBezTo>
                    <a:pt x="5738" y="2951"/>
                    <a:pt x="5604" y="2550"/>
                    <a:pt x="5705" y="2217"/>
                  </a:cubicBezTo>
                  <a:cubicBezTo>
                    <a:pt x="5737" y="2086"/>
                    <a:pt x="6089" y="1382"/>
                    <a:pt x="6198" y="1382"/>
                  </a:cubicBezTo>
                  <a:cubicBezTo>
                    <a:pt x="6200" y="1382"/>
                    <a:pt x="6203" y="1382"/>
                    <a:pt x="6205" y="1383"/>
                  </a:cubicBezTo>
                  <a:cubicBezTo>
                    <a:pt x="5705" y="1016"/>
                    <a:pt x="4837" y="616"/>
                    <a:pt x="4237" y="382"/>
                  </a:cubicBezTo>
                  <a:cubicBezTo>
                    <a:pt x="3783" y="155"/>
                    <a:pt x="3232" y="1"/>
                    <a:pt x="27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9"/>
            <p:cNvSpPr/>
            <p:nvPr/>
          </p:nvSpPr>
          <p:spPr>
            <a:xfrm>
              <a:off x="1767765" y="3693814"/>
              <a:ext cx="90387" cy="11702"/>
            </a:xfrm>
            <a:custGeom>
              <a:avLst/>
              <a:gdLst/>
              <a:ahLst/>
              <a:cxnLst/>
              <a:rect l="l" t="t" r="r" b="b"/>
              <a:pathLst>
                <a:path w="4704" h="609" extrusionOk="0">
                  <a:moveTo>
                    <a:pt x="0" y="1"/>
                  </a:moveTo>
                  <a:lnTo>
                    <a:pt x="367" y="134"/>
                  </a:lnTo>
                  <a:cubicBezTo>
                    <a:pt x="901" y="301"/>
                    <a:pt x="1468" y="468"/>
                    <a:pt x="2035" y="568"/>
                  </a:cubicBezTo>
                  <a:cubicBezTo>
                    <a:pt x="2278" y="594"/>
                    <a:pt x="2518" y="609"/>
                    <a:pt x="2755" y="609"/>
                  </a:cubicBezTo>
                  <a:cubicBezTo>
                    <a:pt x="3432" y="609"/>
                    <a:pt x="4086" y="489"/>
                    <a:pt x="4704" y="168"/>
                  </a:cubicBezTo>
                  <a:lnTo>
                    <a:pt x="0" y="1"/>
                  </a:lnTo>
                  <a:close/>
                </a:path>
              </a:pathLst>
            </a:custGeom>
            <a:solidFill>
              <a:srgbClr val="DEF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9"/>
            <p:cNvSpPr/>
            <p:nvPr/>
          </p:nvSpPr>
          <p:spPr>
            <a:xfrm>
              <a:off x="2277962" y="2568930"/>
              <a:ext cx="111024" cy="144535"/>
            </a:xfrm>
            <a:custGeom>
              <a:avLst/>
              <a:gdLst/>
              <a:ahLst/>
              <a:cxnLst/>
              <a:rect l="l" t="t" r="r" b="b"/>
              <a:pathLst>
                <a:path w="5778" h="7522" extrusionOk="0">
                  <a:moveTo>
                    <a:pt x="3370" y="1"/>
                  </a:moveTo>
                  <a:cubicBezTo>
                    <a:pt x="3500" y="40"/>
                    <a:pt x="3626" y="78"/>
                    <a:pt x="3748" y="115"/>
                  </a:cubicBezTo>
                  <a:lnTo>
                    <a:pt x="3748" y="115"/>
                  </a:lnTo>
                  <a:cubicBezTo>
                    <a:pt x="3766" y="99"/>
                    <a:pt x="3785" y="83"/>
                    <a:pt x="3803" y="68"/>
                  </a:cubicBezTo>
                  <a:lnTo>
                    <a:pt x="3370" y="1"/>
                  </a:lnTo>
                  <a:close/>
                  <a:moveTo>
                    <a:pt x="3748" y="115"/>
                  </a:moveTo>
                  <a:cubicBezTo>
                    <a:pt x="2773" y="960"/>
                    <a:pt x="1988" y="2489"/>
                    <a:pt x="1268" y="3503"/>
                  </a:cubicBezTo>
                  <a:cubicBezTo>
                    <a:pt x="935" y="3970"/>
                    <a:pt x="668" y="4471"/>
                    <a:pt x="434" y="4971"/>
                  </a:cubicBezTo>
                  <a:cubicBezTo>
                    <a:pt x="301" y="5171"/>
                    <a:pt x="1" y="5572"/>
                    <a:pt x="1" y="5805"/>
                  </a:cubicBezTo>
                  <a:cubicBezTo>
                    <a:pt x="101" y="6572"/>
                    <a:pt x="1869" y="7406"/>
                    <a:pt x="2536" y="7473"/>
                  </a:cubicBezTo>
                  <a:cubicBezTo>
                    <a:pt x="2725" y="7503"/>
                    <a:pt x="2871" y="7521"/>
                    <a:pt x="2989" y="7521"/>
                  </a:cubicBezTo>
                  <a:cubicBezTo>
                    <a:pt x="3392" y="7521"/>
                    <a:pt x="3468" y="7309"/>
                    <a:pt x="3803" y="6639"/>
                  </a:cubicBezTo>
                  <a:cubicBezTo>
                    <a:pt x="4471" y="5238"/>
                    <a:pt x="5204" y="3804"/>
                    <a:pt x="5505" y="2269"/>
                  </a:cubicBezTo>
                  <a:cubicBezTo>
                    <a:pt x="5778" y="813"/>
                    <a:pt x="4975" y="488"/>
                    <a:pt x="3748" y="1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9"/>
            <p:cNvSpPr/>
            <p:nvPr/>
          </p:nvSpPr>
          <p:spPr>
            <a:xfrm>
              <a:off x="1967102" y="2669559"/>
              <a:ext cx="428187" cy="703807"/>
            </a:xfrm>
            <a:custGeom>
              <a:avLst/>
              <a:gdLst/>
              <a:ahLst/>
              <a:cxnLst/>
              <a:rect l="l" t="t" r="r" b="b"/>
              <a:pathLst>
                <a:path w="22284" h="36628" extrusionOk="0">
                  <a:moveTo>
                    <a:pt x="13844" y="1"/>
                  </a:moveTo>
                  <a:cubicBezTo>
                    <a:pt x="14144" y="268"/>
                    <a:pt x="14377" y="768"/>
                    <a:pt x="14544" y="1168"/>
                  </a:cubicBezTo>
                  <a:cubicBezTo>
                    <a:pt x="14744" y="1569"/>
                    <a:pt x="14744" y="2036"/>
                    <a:pt x="15011" y="2436"/>
                  </a:cubicBezTo>
                  <a:cubicBezTo>
                    <a:pt x="15245" y="2870"/>
                    <a:pt x="15512" y="3237"/>
                    <a:pt x="15578" y="3770"/>
                  </a:cubicBezTo>
                  <a:cubicBezTo>
                    <a:pt x="15712" y="4504"/>
                    <a:pt x="15111" y="5271"/>
                    <a:pt x="14711" y="5838"/>
                  </a:cubicBezTo>
                  <a:cubicBezTo>
                    <a:pt x="9507" y="13110"/>
                    <a:pt x="5504" y="21183"/>
                    <a:pt x="968" y="28855"/>
                  </a:cubicBezTo>
                  <a:cubicBezTo>
                    <a:pt x="267" y="30056"/>
                    <a:pt x="0" y="30456"/>
                    <a:pt x="1168" y="31357"/>
                  </a:cubicBezTo>
                  <a:cubicBezTo>
                    <a:pt x="1802" y="31790"/>
                    <a:pt x="2369" y="32324"/>
                    <a:pt x="2969" y="32891"/>
                  </a:cubicBezTo>
                  <a:cubicBezTo>
                    <a:pt x="4170" y="33925"/>
                    <a:pt x="4771" y="34926"/>
                    <a:pt x="4504" y="36627"/>
                  </a:cubicBezTo>
                  <a:cubicBezTo>
                    <a:pt x="4837" y="36160"/>
                    <a:pt x="5037" y="35593"/>
                    <a:pt x="5371" y="35159"/>
                  </a:cubicBezTo>
                  <a:cubicBezTo>
                    <a:pt x="5705" y="34759"/>
                    <a:pt x="6138" y="34426"/>
                    <a:pt x="6405" y="33959"/>
                  </a:cubicBezTo>
                  <a:cubicBezTo>
                    <a:pt x="6905" y="33258"/>
                    <a:pt x="7372" y="32524"/>
                    <a:pt x="7739" y="31724"/>
                  </a:cubicBezTo>
                  <a:cubicBezTo>
                    <a:pt x="9474" y="28355"/>
                    <a:pt x="11642" y="25219"/>
                    <a:pt x="13510" y="21917"/>
                  </a:cubicBezTo>
                  <a:cubicBezTo>
                    <a:pt x="15945" y="17780"/>
                    <a:pt x="18047" y="13544"/>
                    <a:pt x="20482" y="9408"/>
                  </a:cubicBezTo>
                  <a:cubicBezTo>
                    <a:pt x="21149" y="8440"/>
                    <a:pt x="22283" y="7273"/>
                    <a:pt x="22150" y="6072"/>
                  </a:cubicBezTo>
                  <a:cubicBezTo>
                    <a:pt x="22050" y="5205"/>
                    <a:pt x="21349" y="4504"/>
                    <a:pt x="20715" y="3904"/>
                  </a:cubicBezTo>
                  <a:cubicBezTo>
                    <a:pt x="20182" y="3403"/>
                    <a:pt x="19481" y="2569"/>
                    <a:pt x="18814" y="2336"/>
                  </a:cubicBezTo>
                  <a:cubicBezTo>
                    <a:pt x="18147" y="2036"/>
                    <a:pt x="17380" y="1936"/>
                    <a:pt x="16812" y="1435"/>
                  </a:cubicBezTo>
                  <a:cubicBezTo>
                    <a:pt x="16479" y="1168"/>
                    <a:pt x="16412" y="735"/>
                    <a:pt x="16145" y="435"/>
                  </a:cubicBezTo>
                  <a:cubicBezTo>
                    <a:pt x="15812" y="68"/>
                    <a:pt x="14377" y="34"/>
                    <a:pt x="1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9"/>
            <p:cNvSpPr/>
            <p:nvPr/>
          </p:nvSpPr>
          <p:spPr>
            <a:xfrm>
              <a:off x="1667770" y="3732283"/>
              <a:ext cx="119882" cy="149992"/>
            </a:xfrm>
            <a:custGeom>
              <a:avLst/>
              <a:gdLst/>
              <a:ahLst/>
              <a:cxnLst/>
              <a:rect l="l" t="t" r="r" b="b"/>
              <a:pathLst>
                <a:path w="6239" h="7806" fill="none" extrusionOk="0">
                  <a:moveTo>
                    <a:pt x="6238" y="0"/>
                  </a:moveTo>
                  <a:cubicBezTo>
                    <a:pt x="4170" y="2602"/>
                    <a:pt x="2069" y="5171"/>
                    <a:pt x="1" y="7806"/>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9"/>
            <p:cNvSpPr/>
            <p:nvPr/>
          </p:nvSpPr>
          <p:spPr>
            <a:xfrm>
              <a:off x="1531882" y="3523973"/>
              <a:ext cx="423710" cy="253196"/>
            </a:xfrm>
            <a:custGeom>
              <a:avLst/>
              <a:gdLst/>
              <a:ahLst/>
              <a:cxnLst/>
              <a:rect l="l" t="t" r="r" b="b"/>
              <a:pathLst>
                <a:path w="22051" h="13177" fill="none" extrusionOk="0">
                  <a:moveTo>
                    <a:pt x="6472" y="1268"/>
                  </a:moveTo>
                  <a:cubicBezTo>
                    <a:pt x="6472" y="1268"/>
                    <a:pt x="5438" y="734"/>
                    <a:pt x="4904" y="434"/>
                  </a:cubicBezTo>
                  <a:cubicBezTo>
                    <a:pt x="4304" y="134"/>
                    <a:pt x="3804" y="0"/>
                    <a:pt x="3137" y="67"/>
                  </a:cubicBezTo>
                  <a:cubicBezTo>
                    <a:pt x="2503" y="100"/>
                    <a:pt x="1502" y="67"/>
                    <a:pt x="968" y="467"/>
                  </a:cubicBezTo>
                  <a:cubicBezTo>
                    <a:pt x="1" y="1268"/>
                    <a:pt x="2336" y="2969"/>
                    <a:pt x="2870" y="3469"/>
                  </a:cubicBezTo>
                  <a:cubicBezTo>
                    <a:pt x="4237" y="4637"/>
                    <a:pt x="5605" y="5738"/>
                    <a:pt x="7073" y="6772"/>
                  </a:cubicBezTo>
                  <a:cubicBezTo>
                    <a:pt x="8841" y="8106"/>
                    <a:pt x="10775" y="9273"/>
                    <a:pt x="12710" y="10308"/>
                  </a:cubicBezTo>
                  <a:cubicBezTo>
                    <a:pt x="13744" y="10808"/>
                    <a:pt x="14711" y="11308"/>
                    <a:pt x="15746" y="11775"/>
                  </a:cubicBezTo>
                  <a:cubicBezTo>
                    <a:pt x="16746" y="12176"/>
                    <a:pt x="17780" y="12743"/>
                    <a:pt x="18848" y="12976"/>
                  </a:cubicBezTo>
                  <a:cubicBezTo>
                    <a:pt x="19648" y="13176"/>
                    <a:pt x="20516" y="12976"/>
                    <a:pt x="21183" y="12442"/>
                  </a:cubicBezTo>
                  <a:cubicBezTo>
                    <a:pt x="21650" y="12075"/>
                    <a:pt x="22050" y="11642"/>
                    <a:pt x="21483" y="11141"/>
                  </a:cubicBezTo>
                  <a:cubicBezTo>
                    <a:pt x="20883" y="10641"/>
                    <a:pt x="20282" y="10174"/>
                    <a:pt x="19682" y="9674"/>
                  </a:cubicBezTo>
                  <a:cubicBezTo>
                    <a:pt x="19115" y="9207"/>
                    <a:pt x="18514" y="8773"/>
                    <a:pt x="17847" y="8373"/>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9"/>
            <p:cNvSpPr/>
            <p:nvPr/>
          </p:nvSpPr>
          <p:spPr>
            <a:xfrm>
              <a:off x="1570350" y="3651522"/>
              <a:ext cx="86544" cy="171782"/>
            </a:xfrm>
            <a:custGeom>
              <a:avLst/>
              <a:gdLst/>
              <a:ahLst/>
              <a:cxnLst/>
              <a:rect l="l" t="t" r="r" b="b"/>
              <a:pathLst>
                <a:path w="4504" h="8940" fill="none" extrusionOk="0">
                  <a:moveTo>
                    <a:pt x="4504" y="0"/>
                  </a:moveTo>
                  <a:cubicBezTo>
                    <a:pt x="3003" y="2969"/>
                    <a:pt x="1501" y="5971"/>
                    <a:pt x="0" y="894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9"/>
            <p:cNvSpPr/>
            <p:nvPr/>
          </p:nvSpPr>
          <p:spPr>
            <a:xfrm>
              <a:off x="1608165" y="3683573"/>
              <a:ext cx="101936" cy="180121"/>
            </a:xfrm>
            <a:custGeom>
              <a:avLst/>
              <a:gdLst/>
              <a:ahLst/>
              <a:cxnLst/>
              <a:rect l="l" t="t" r="r" b="b"/>
              <a:pathLst>
                <a:path w="5305" h="9374" fill="none" extrusionOk="0">
                  <a:moveTo>
                    <a:pt x="0" y="9373"/>
                  </a:moveTo>
                  <a:cubicBezTo>
                    <a:pt x="467" y="8706"/>
                    <a:pt x="1168" y="7472"/>
                    <a:pt x="1602" y="6772"/>
                  </a:cubicBezTo>
                  <a:cubicBezTo>
                    <a:pt x="2002" y="6004"/>
                    <a:pt x="2436" y="5304"/>
                    <a:pt x="2836" y="4537"/>
                  </a:cubicBezTo>
                  <a:cubicBezTo>
                    <a:pt x="3670" y="3036"/>
                    <a:pt x="4470" y="1501"/>
                    <a:pt x="5304"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9"/>
            <p:cNvSpPr/>
            <p:nvPr/>
          </p:nvSpPr>
          <p:spPr>
            <a:xfrm>
              <a:off x="1622903" y="3690624"/>
              <a:ext cx="100014" cy="180756"/>
            </a:xfrm>
            <a:custGeom>
              <a:avLst/>
              <a:gdLst/>
              <a:ahLst/>
              <a:cxnLst/>
              <a:rect l="l" t="t" r="r" b="b"/>
              <a:pathLst>
                <a:path w="5205" h="9407" fill="none" extrusionOk="0">
                  <a:moveTo>
                    <a:pt x="1" y="9407"/>
                  </a:moveTo>
                  <a:cubicBezTo>
                    <a:pt x="234" y="8673"/>
                    <a:pt x="1035" y="7505"/>
                    <a:pt x="1435" y="6838"/>
                  </a:cubicBezTo>
                  <a:cubicBezTo>
                    <a:pt x="1902" y="6104"/>
                    <a:pt x="2336" y="5337"/>
                    <a:pt x="2736" y="4570"/>
                  </a:cubicBezTo>
                  <a:cubicBezTo>
                    <a:pt x="3570" y="3036"/>
                    <a:pt x="4370" y="1501"/>
                    <a:pt x="5204"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9"/>
            <p:cNvSpPr/>
            <p:nvPr/>
          </p:nvSpPr>
          <p:spPr>
            <a:xfrm>
              <a:off x="1485747" y="3766255"/>
              <a:ext cx="260882" cy="192304"/>
            </a:xfrm>
            <a:custGeom>
              <a:avLst/>
              <a:gdLst/>
              <a:ahLst/>
              <a:cxnLst/>
              <a:rect l="l" t="t" r="r" b="b"/>
              <a:pathLst>
                <a:path w="13577" h="10008" fill="none" extrusionOk="0">
                  <a:moveTo>
                    <a:pt x="10541" y="4904"/>
                  </a:moveTo>
                  <a:cubicBezTo>
                    <a:pt x="12509" y="6638"/>
                    <a:pt x="13577" y="8239"/>
                    <a:pt x="13143" y="9007"/>
                  </a:cubicBezTo>
                  <a:cubicBezTo>
                    <a:pt x="12476" y="10007"/>
                    <a:pt x="9140" y="8907"/>
                    <a:pt x="5704" y="6638"/>
                  </a:cubicBezTo>
                  <a:cubicBezTo>
                    <a:pt x="2235" y="4337"/>
                    <a:pt x="0" y="1668"/>
                    <a:pt x="667" y="667"/>
                  </a:cubicBezTo>
                  <a:cubicBezTo>
                    <a:pt x="1134" y="0"/>
                    <a:pt x="2869" y="300"/>
                    <a:pt x="5037" y="1334"/>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9"/>
            <p:cNvSpPr/>
            <p:nvPr/>
          </p:nvSpPr>
          <p:spPr>
            <a:xfrm>
              <a:off x="1857499" y="3212459"/>
              <a:ext cx="205120" cy="146803"/>
            </a:xfrm>
            <a:custGeom>
              <a:avLst/>
              <a:gdLst/>
              <a:ahLst/>
              <a:cxnLst/>
              <a:rect l="l" t="t" r="r" b="b"/>
              <a:pathLst>
                <a:path w="10675" h="7640" fill="none" extrusionOk="0">
                  <a:moveTo>
                    <a:pt x="10141" y="6872"/>
                  </a:moveTo>
                  <a:cubicBezTo>
                    <a:pt x="9707" y="7639"/>
                    <a:pt x="7172" y="6839"/>
                    <a:pt x="4504" y="5138"/>
                  </a:cubicBezTo>
                  <a:cubicBezTo>
                    <a:pt x="1835" y="3436"/>
                    <a:pt x="0" y="1468"/>
                    <a:pt x="401" y="701"/>
                  </a:cubicBezTo>
                  <a:cubicBezTo>
                    <a:pt x="834" y="1"/>
                    <a:pt x="2035" y="534"/>
                    <a:pt x="2569" y="701"/>
                  </a:cubicBezTo>
                  <a:cubicBezTo>
                    <a:pt x="3503" y="1035"/>
                    <a:pt x="4337" y="1435"/>
                    <a:pt x="5171" y="1869"/>
                  </a:cubicBezTo>
                  <a:cubicBezTo>
                    <a:pt x="6305" y="2502"/>
                    <a:pt x="7372" y="3270"/>
                    <a:pt x="8373" y="4137"/>
                  </a:cubicBezTo>
                  <a:cubicBezTo>
                    <a:pt x="8907" y="4671"/>
                    <a:pt x="10675" y="5971"/>
                    <a:pt x="10141" y="6872"/>
                  </a:cubicBezTo>
                  <a:close/>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9"/>
            <p:cNvSpPr/>
            <p:nvPr/>
          </p:nvSpPr>
          <p:spPr>
            <a:xfrm>
              <a:off x="1626746" y="2670212"/>
              <a:ext cx="768542" cy="1039013"/>
            </a:xfrm>
            <a:custGeom>
              <a:avLst/>
              <a:gdLst/>
              <a:ahLst/>
              <a:cxnLst/>
              <a:rect l="l" t="t" r="r" b="b"/>
              <a:pathLst>
                <a:path w="39997" h="54073" fill="none" extrusionOk="0">
                  <a:moveTo>
                    <a:pt x="39996" y="6372"/>
                  </a:moveTo>
                  <a:cubicBezTo>
                    <a:pt x="36860" y="11342"/>
                    <a:pt x="34025" y="16546"/>
                    <a:pt x="31056" y="21582"/>
                  </a:cubicBezTo>
                  <a:cubicBezTo>
                    <a:pt x="29689" y="23917"/>
                    <a:pt x="28321" y="26252"/>
                    <a:pt x="26887" y="28587"/>
                  </a:cubicBezTo>
                  <a:cubicBezTo>
                    <a:pt x="25486" y="30956"/>
                    <a:pt x="24051" y="33358"/>
                    <a:pt x="22684" y="35726"/>
                  </a:cubicBezTo>
                  <a:cubicBezTo>
                    <a:pt x="21349" y="37927"/>
                    <a:pt x="20048" y="40196"/>
                    <a:pt x="18714" y="42397"/>
                  </a:cubicBezTo>
                  <a:cubicBezTo>
                    <a:pt x="17647" y="44265"/>
                    <a:pt x="16513" y="46100"/>
                    <a:pt x="15412" y="48001"/>
                  </a:cubicBezTo>
                  <a:cubicBezTo>
                    <a:pt x="14678" y="49269"/>
                    <a:pt x="13911" y="50570"/>
                    <a:pt x="13144" y="51871"/>
                  </a:cubicBezTo>
                  <a:cubicBezTo>
                    <a:pt x="12710" y="52571"/>
                    <a:pt x="12376" y="53339"/>
                    <a:pt x="11576" y="53705"/>
                  </a:cubicBezTo>
                  <a:cubicBezTo>
                    <a:pt x="10975" y="54006"/>
                    <a:pt x="10342" y="54072"/>
                    <a:pt x="9674" y="54006"/>
                  </a:cubicBezTo>
                  <a:cubicBezTo>
                    <a:pt x="8874" y="53872"/>
                    <a:pt x="8140" y="53605"/>
                    <a:pt x="7406" y="53272"/>
                  </a:cubicBezTo>
                  <a:cubicBezTo>
                    <a:pt x="5571" y="52405"/>
                    <a:pt x="1" y="49402"/>
                    <a:pt x="1035" y="46667"/>
                  </a:cubicBezTo>
                  <a:lnTo>
                    <a:pt x="1068" y="46500"/>
                  </a:lnTo>
                  <a:cubicBezTo>
                    <a:pt x="1635" y="45500"/>
                    <a:pt x="28254" y="1034"/>
                    <a:pt x="28921"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9"/>
            <p:cNvSpPr/>
            <p:nvPr/>
          </p:nvSpPr>
          <p:spPr>
            <a:xfrm>
              <a:off x="2174124" y="2663160"/>
              <a:ext cx="147437" cy="113465"/>
            </a:xfrm>
            <a:custGeom>
              <a:avLst/>
              <a:gdLst/>
              <a:ahLst/>
              <a:cxnLst/>
              <a:rect l="l" t="t" r="r" b="b"/>
              <a:pathLst>
                <a:path w="7673" h="5905" fill="none" extrusionOk="0">
                  <a:moveTo>
                    <a:pt x="5038" y="934"/>
                  </a:moveTo>
                  <a:cubicBezTo>
                    <a:pt x="4004" y="567"/>
                    <a:pt x="2936" y="167"/>
                    <a:pt x="1835" y="34"/>
                  </a:cubicBezTo>
                  <a:cubicBezTo>
                    <a:pt x="1268" y="0"/>
                    <a:pt x="1" y="67"/>
                    <a:pt x="535" y="934"/>
                  </a:cubicBezTo>
                  <a:cubicBezTo>
                    <a:pt x="1268" y="2169"/>
                    <a:pt x="2536" y="2902"/>
                    <a:pt x="3670" y="3670"/>
                  </a:cubicBezTo>
                  <a:cubicBezTo>
                    <a:pt x="4938" y="4504"/>
                    <a:pt x="6272" y="5237"/>
                    <a:pt x="7673" y="5905"/>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9"/>
            <p:cNvSpPr/>
            <p:nvPr/>
          </p:nvSpPr>
          <p:spPr>
            <a:xfrm>
              <a:off x="2328593" y="2715713"/>
              <a:ext cx="67329" cy="82701"/>
            </a:xfrm>
            <a:custGeom>
              <a:avLst/>
              <a:gdLst/>
              <a:ahLst/>
              <a:cxnLst/>
              <a:rect l="l" t="t" r="r" b="b"/>
              <a:pathLst>
                <a:path w="3504" h="4304" fill="none" extrusionOk="0">
                  <a:moveTo>
                    <a:pt x="1" y="1"/>
                  </a:moveTo>
                  <a:cubicBezTo>
                    <a:pt x="568" y="468"/>
                    <a:pt x="1135" y="968"/>
                    <a:pt x="1669" y="1468"/>
                  </a:cubicBezTo>
                  <a:cubicBezTo>
                    <a:pt x="2202" y="2002"/>
                    <a:pt x="2736" y="2469"/>
                    <a:pt x="3203" y="3103"/>
                  </a:cubicBezTo>
                  <a:cubicBezTo>
                    <a:pt x="3337" y="3303"/>
                    <a:pt x="3503" y="3503"/>
                    <a:pt x="3503" y="3703"/>
                  </a:cubicBezTo>
                  <a:cubicBezTo>
                    <a:pt x="3503" y="4137"/>
                    <a:pt x="3070" y="4304"/>
                    <a:pt x="2703" y="4270"/>
                  </a:cubicBezTo>
                  <a:cubicBezTo>
                    <a:pt x="2403" y="4204"/>
                    <a:pt x="2169" y="4104"/>
                    <a:pt x="1869" y="4004"/>
                  </a:cubicBezTo>
                  <a:cubicBezTo>
                    <a:pt x="1535" y="3937"/>
                    <a:pt x="1202" y="3837"/>
                    <a:pt x="902" y="367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9"/>
            <p:cNvSpPr/>
            <p:nvPr/>
          </p:nvSpPr>
          <p:spPr>
            <a:xfrm>
              <a:off x="2340776" y="2568930"/>
              <a:ext cx="53226" cy="34645"/>
            </a:xfrm>
            <a:custGeom>
              <a:avLst/>
              <a:gdLst/>
              <a:ahLst/>
              <a:cxnLst/>
              <a:rect l="l" t="t" r="r" b="b"/>
              <a:pathLst>
                <a:path w="2770" h="1803" fill="none" extrusionOk="0">
                  <a:moveTo>
                    <a:pt x="101" y="168"/>
                  </a:moveTo>
                  <a:lnTo>
                    <a:pt x="101" y="168"/>
                  </a:lnTo>
                  <a:cubicBezTo>
                    <a:pt x="1" y="501"/>
                    <a:pt x="768" y="1002"/>
                    <a:pt x="935" y="1135"/>
                  </a:cubicBezTo>
                  <a:cubicBezTo>
                    <a:pt x="1368" y="1469"/>
                    <a:pt x="1869" y="1735"/>
                    <a:pt x="2402" y="1802"/>
                  </a:cubicBezTo>
                  <a:lnTo>
                    <a:pt x="2569" y="1802"/>
                  </a:lnTo>
                  <a:cubicBezTo>
                    <a:pt x="2603" y="1802"/>
                    <a:pt x="2703" y="1769"/>
                    <a:pt x="2703" y="1735"/>
                  </a:cubicBezTo>
                  <a:cubicBezTo>
                    <a:pt x="2769" y="1569"/>
                    <a:pt x="2569" y="1435"/>
                    <a:pt x="2502" y="1302"/>
                  </a:cubicBezTo>
                  <a:cubicBezTo>
                    <a:pt x="2002" y="735"/>
                    <a:pt x="1235" y="168"/>
                    <a:pt x="501" y="68"/>
                  </a:cubicBezTo>
                  <a:cubicBezTo>
                    <a:pt x="401" y="68"/>
                    <a:pt x="334" y="1"/>
                    <a:pt x="234" y="68"/>
                  </a:cubicBezTo>
                  <a:cubicBezTo>
                    <a:pt x="234" y="68"/>
                    <a:pt x="167" y="101"/>
                    <a:pt x="101" y="168"/>
                  </a:cubicBezTo>
                  <a:close/>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9"/>
            <p:cNvSpPr/>
            <p:nvPr/>
          </p:nvSpPr>
          <p:spPr>
            <a:xfrm>
              <a:off x="2268354" y="2571504"/>
              <a:ext cx="75649" cy="147437"/>
            </a:xfrm>
            <a:custGeom>
              <a:avLst/>
              <a:gdLst/>
              <a:ahLst/>
              <a:cxnLst/>
              <a:rect l="l" t="t" r="r" b="b"/>
              <a:pathLst>
                <a:path w="3937" h="7673" fill="none" extrusionOk="0">
                  <a:moveTo>
                    <a:pt x="3870" y="34"/>
                  </a:moveTo>
                  <a:cubicBezTo>
                    <a:pt x="3936" y="0"/>
                    <a:pt x="3103" y="1168"/>
                    <a:pt x="2702" y="1668"/>
                  </a:cubicBezTo>
                  <a:lnTo>
                    <a:pt x="834" y="4303"/>
                  </a:lnTo>
                  <a:cubicBezTo>
                    <a:pt x="601" y="4637"/>
                    <a:pt x="134" y="5037"/>
                    <a:pt x="0" y="5471"/>
                  </a:cubicBezTo>
                  <a:cubicBezTo>
                    <a:pt x="601" y="6105"/>
                    <a:pt x="1001" y="6605"/>
                    <a:pt x="1802" y="6972"/>
                  </a:cubicBezTo>
                  <a:cubicBezTo>
                    <a:pt x="2202" y="7172"/>
                    <a:pt x="3103" y="7672"/>
                    <a:pt x="3536" y="7472"/>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9"/>
            <p:cNvSpPr/>
            <p:nvPr/>
          </p:nvSpPr>
          <p:spPr>
            <a:xfrm>
              <a:off x="2337567" y="2602268"/>
              <a:ext cx="55781" cy="112830"/>
            </a:xfrm>
            <a:custGeom>
              <a:avLst/>
              <a:gdLst/>
              <a:ahLst/>
              <a:cxnLst/>
              <a:rect l="l" t="t" r="r" b="b"/>
              <a:pathLst>
                <a:path w="2903" h="5872" fill="none" extrusionOk="0">
                  <a:moveTo>
                    <a:pt x="2903" y="0"/>
                  </a:moveTo>
                  <a:cubicBezTo>
                    <a:pt x="2870" y="34"/>
                    <a:pt x="468" y="4837"/>
                    <a:pt x="1" y="587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9"/>
            <p:cNvSpPr/>
            <p:nvPr/>
          </p:nvSpPr>
          <p:spPr>
            <a:xfrm>
              <a:off x="1883785" y="2811865"/>
              <a:ext cx="430089" cy="731342"/>
            </a:xfrm>
            <a:custGeom>
              <a:avLst/>
              <a:gdLst/>
              <a:ahLst/>
              <a:cxnLst/>
              <a:rect l="l" t="t" r="r" b="b"/>
              <a:pathLst>
                <a:path w="22383" h="38061" fill="none" extrusionOk="0">
                  <a:moveTo>
                    <a:pt x="22383" y="0"/>
                  </a:moveTo>
                  <a:lnTo>
                    <a:pt x="0" y="38061"/>
                  </a:ln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9"/>
            <p:cNvSpPr/>
            <p:nvPr/>
          </p:nvSpPr>
          <p:spPr>
            <a:xfrm>
              <a:off x="2236304" y="2815708"/>
              <a:ext cx="57069" cy="30782"/>
            </a:xfrm>
            <a:custGeom>
              <a:avLst/>
              <a:gdLst/>
              <a:ahLst/>
              <a:cxnLst/>
              <a:rect l="l" t="t" r="r" b="b"/>
              <a:pathLst>
                <a:path w="2970" h="1602" fill="none" extrusionOk="0">
                  <a:moveTo>
                    <a:pt x="0" y="0"/>
                  </a:moveTo>
                  <a:cubicBezTo>
                    <a:pt x="801" y="801"/>
                    <a:pt x="1969" y="1235"/>
                    <a:pt x="2969" y="1602"/>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9"/>
            <p:cNvSpPr/>
            <p:nvPr/>
          </p:nvSpPr>
          <p:spPr>
            <a:xfrm>
              <a:off x="2153622" y="2953518"/>
              <a:ext cx="57069" cy="30782"/>
            </a:xfrm>
            <a:custGeom>
              <a:avLst/>
              <a:gdLst/>
              <a:ahLst/>
              <a:cxnLst/>
              <a:rect l="l" t="t" r="r" b="b"/>
              <a:pathLst>
                <a:path w="2970" h="1602" fill="none" extrusionOk="0">
                  <a:moveTo>
                    <a:pt x="0" y="0"/>
                  </a:moveTo>
                  <a:cubicBezTo>
                    <a:pt x="801" y="801"/>
                    <a:pt x="1968" y="1201"/>
                    <a:pt x="2969" y="16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9"/>
            <p:cNvSpPr/>
            <p:nvPr/>
          </p:nvSpPr>
          <p:spPr>
            <a:xfrm>
              <a:off x="2073495" y="3090675"/>
              <a:ext cx="55781" cy="33991"/>
            </a:xfrm>
            <a:custGeom>
              <a:avLst/>
              <a:gdLst/>
              <a:ahLst/>
              <a:cxnLst/>
              <a:rect l="l" t="t" r="r" b="b"/>
              <a:pathLst>
                <a:path w="2903" h="1769" fill="none" extrusionOk="0">
                  <a:moveTo>
                    <a:pt x="1" y="1"/>
                  </a:moveTo>
                  <a:cubicBezTo>
                    <a:pt x="835" y="801"/>
                    <a:pt x="1835" y="1368"/>
                    <a:pt x="2903" y="1769"/>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9"/>
            <p:cNvSpPr/>
            <p:nvPr/>
          </p:nvSpPr>
          <p:spPr>
            <a:xfrm>
              <a:off x="1991466" y="3231693"/>
              <a:ext cx="56415" cy="30782"/>
            </a:xfrm>
            <a:custGeom>
              <a:avLst/>
              <a:gdLst/>
              <a:ahLst/>
              <a:cxnLst/>
              <a:rect l="l" t="t" r="r" b="b"/>
              <a:pathLst>
                <a:path w="2936" h="1602" fill="none" extrusionOk="0">
                  <a:moveTo>
                    <a:pt x="0" y="0"/>
                  </a:moveTo>
                  <a:cubicBezTo>
                    <a:pt x="767" y="767"/>
                    <a:pt x="1901" y="1268"/>
                    <a:pt x="2935" y="16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9"/>
            <p:cNvSpPr/>
            <p:nvPr/>
          </p:nvSpPr>
          <p:spPr>
            <a:xfrm>
              <a:off x="1908765" y="3370137"/>
              <a:ext cx="57069" cy="30782"/>
            </a:xfrm>
            <a:custGeom>
              <a:avLst/>
              <a:gdLst/>
              <a:ahLst/>
              <a:cxnLst/>
              <a:rect l="l" t="t" r="r" b="b"/>
              <a:pathLst>
                <a:path w="2970" h="1602" fill="none" extrusionOk="0">
                  <a:moveTo>
                    <a:pt x="1" y="0"/>
                  </a:moveTo>
                  <a:cubicBezTo>
                    <a:pt x="868" y="768"/>
                    <a:pt x="1902" y="1168"/>
                    <a:pt x="2970" y="1602"/>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9"/>
            <p:cNvSpPr/>
            <p:nvPr/>
          </p:nvSpPr>
          <p:spPr>
            <a:xfrm>
              <a:off x="1828004" y="3507294"/>
              <a:ext cx="56434" cy="31436"/>
            </a:xfrm>
            <a:custGeom>
              <a:avLst/>
              <a:gdLst/>
              <a:ahLst/>
              <a:cxnLst/>
              <a:rect l="l" t="t" r="r" b="b"/>
              <a:pathLst>
                <a:path w="2937" h="1636" fill="none" extrusionOk="0">
                  <a:moveTo>
                    <a:pt x="1" y="1"/>
                  </a:moveTo>
                  <a:cubicBezTo>
                    <a:pt x="435" y="368"/>
                    <a:pt x="902" y="668"/>
                    <a:pt x="1402" y="968"/>
                  </a:cubicBezTo>
                  <a:cubicBezTo>
                    <a:pt x="1902" y="1202"/>
                    <a:pt x="2436" y="1369"/>
                    <a:pt x="2936" y="1635"/>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9"/>
            <p:cNvSpPr/>
            <p:nvPr/>
          </p:nvSpPr>
          <p:spPr>
            <a:xfrm>
              <a:off x="2213227" y="2902233"/>
              <a:ext cx="36547" cy="17332"/>
            </a:xfrm>
            <a:custGeom>
              <a:avLst/>
              <a:gdLst/>
              <a:ahLst/>
              <a:cxnLst/>
              <a:rect l="l" t="t" r="r" b="b"/>
              <a:pathLst>
                <a:path w="1902" h="902" fill="none" extrusionOk="0">
                  <a:moveTo>
                    <a:pt x="1" y="1"/>
                  </a:moveTo>
                  <a:cubicBezTo>
                    <a:pt x="234" y="234"/>
                    <a:pt x="568" y="334"/>
                    <a:pt x="868" y="468"/>
                  </a:cubicBezTo>
                  <a:cubicBezTo>
                    <a:pt x="1201" y="634"/>
                    <a:pt x="1535" y="768"/>
                    <a:pt x="1902" y="9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9"/>
            <p:cNvSpPr/>
            <p:nvPr/>
          </p:nvSpPr>
          <p:spPr>
            <a:xfrm>
              <a:off x="2131178" y="3036834"/>
              <a:ext cx="37200" cy="17332"/>
            </a:xfrm>
            <a:custGeom>
              <a:avLst/>
              <a:gdLst/>
              <a:ahLst/>
              <a:cxnLst/>
              <a:rect l="l" t="t" r="r" b="b"/>
              <a:pathLst>
                <a:path w="1936" h="902" fill="none" extrusionOk="0">
                  <a:moveTo>
                    <a:pt x="1" y="1"/>
                  </a:moveTo>
                  <a:cubicBezTo>
                    <a:pt x="268" y="201"/>
                    <a:pt x="601" y="334"/>
                    <a:pt x="902" y="468"/>
                  </a:cubicBezTo>
                  <a:cubicBezTo>
                    <a:pt x="1235" y="634"/>
                    <a:pt x="1535" y="768"/>
                    <a:pt x="1936" y="9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9"/>
            <p:cNvSpPr/>
            <p:nvPr/>
          </p:nvSpPr>
          <p:spPr>
            <a:xfrm>
              <a:off x="2050418" y="3170148"/>
              <a:ext cx="35913" cy="18619"/>
            </a:xfrm>
            <a:custGeom>
              <a:avLst/>
              <a:gdLst/>
              <a:ahLst/>
              <a:cxnLst/>
              <a:rect l="l" t="t" r="r" b="b"/>
              <a:pathLst>
                <a:path w="1869" h="969" fill="none" extrusionOk="0">
                  <a:moveTo>
                    <a:pt x="1" y="1"/>
                  </a:moveTo>
                  <a:cubicBezTo>
                    <a:pt x="268" y="201"/>
                    <a:pt x="601" y="368"/>
                    <a:pt x="868" y="501"/>
                  </a:cubicBezTo>
                  <a:cubicBezTo>
                    <a:pt x="1202" y="668"/>
                    <a:pt x="1535" y="835"/>
                    <a:pt x="1869" y="968"/>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9"/>
            <p:cNvSpPr/>
            <p:nvPr/>
          </p:nvSpPr>
          <p:spPr>
            <a:xfrm>
              <a:off x="1973519" y="3306036"/>
              <a:ext cx="37181" cy="17332"/>
            </a:xfrm>
            <a:custGeom>
              <a:avLst/>
              <a:gdLst/>
              <a:ahLst/>
              <a:cxnLst/>
              <a:rect l="l" t="t" r="r" b="b"/>
              <a:pathLst>
                <a:path w="1935" h="902" fill="none" extrusionOk="0">
                  <a:moveTo>
                    <a:pt x="0" y="1"/>
                  </a:moveTo>
                  <a:cubicBezTo>
                    <a:pt x="267" y="234"/>
                    <a:pt x="600" y="334"/>
                    <a:pt x="867" y="468"/>
                  </a:cubicBezTo>
                  <a:cubicBezTo>
                    <a:pt x="1201" y="634"/>
                    <a:pt x="1534" y="768"/>
                    <a:pt x="1935" y="9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9"/>
            <p:cNvSpPr/>
            <p:nvPr/>
          </p:nvSpPr>
          <p:spPr>
            <a:xfrm>
              <a:off x="2367062" y="2158728"/>
              <a:ext cx="241648" cy="424978"/>
            </a:xfrm>
            <a:custGeom>
              <a:avLst/>
              <a:gdLst/>
              <a:ahLst/>
              <a:cxnLst/>
              <a:rect l="l" t="t" r="r" b="b"/>
              <a:pathLst>
                <a:path w="12576" h="22117" fill="none" extrusionOk="0">
                  <a:moveTo>
                    <a:pt x="0" y="21682"/>
                  </a:moveTo>
                  <a:cubicBezTo>
                    <a:pt x="2169" y="18647"/>
                    <a:pt x="12576" y="0"/>
                    <a:pt x="12576" y="0"/>
                  </a:cubicBezTo>
                  <a:cubicBezTo>
                    <a:pt x="12576" y="0"/>
                    <a:pt x="4670" y="14110"/>
                    <a:pt x="634" y="22116"/>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69"/>
          <p:cNvGrpSpPr/>
          <p:nvPr/>
        </p:nvGrpSpPr>
        <p:grpSpPr>
          <a:xfrm>
            <a:off x="1378955" y="332421"/>
            <a:ext cx="1121630" cy="1103600"/>
            <a:chOff x="2102937" y="3445134"/>
            <a:chExt cx="483983" cy="476244"/>
          </a:xfrm>
        </p:grpSpPr>
        <p:sp>
          <p:nvSpPr>
            <p:cNvPr id="3895" name="Google Shape;3895;p69"/>
            <p:cNvSpPr/>
            <p:nvPr/>
          </p:nvSpPr>
          <p:spPr>
            <a:xfrm>
              <a:off x="2108074" y="3606059"/>
              <a:ext cx="58298" cy="67137"/>
            </a:xfrm>
            <a:custGeom>
              <a:avLst/>
              <a:gdLst/>
              <a:ahLst/>
              <a:cxnLst/>
              <a:rect l="l" t="t" r="r" b="b"/>
              <a:pathLst>
                <a:path w="3034" h="3494" extrusionOk="0">
                  <a:moveTo>
                    <a:pt x="1283" y="0"/>
                  </a:moveTo>
                  <a:cubicBezTo>
                    <a:pt x="1060" y="0"/>
                    <a:pt x="847" y="89"/>
                    <a:pt x="668" y="298"/>
                  </a:cubicBezTo>
                  <a:cubicBezTo>
                    <a:pt x="201" y="832"/>
                    <a:pt x="1" y="2066"/>
                    <a:pt x="268" y="2733"/>
                  </a:cubicBezTo>
                  <a:cubicBezTo>
                    <a:pt x="407" y="3205"/>
                    <a:pt x="794" y="3494"/>
                    <a:pt x="1151" y="3494"/>
                  </a:cubicBezTo>
                  <a:cubicBezTo>
                    <a:pt x="1466" y="3494"/>
                    <a:pt x="1757" y="3267"/>
                    <a:pt x="1830" y="2740"/>
                  </a:cubicBezTo>
                  <a:lnTo>
                    <a:pt x="1830" y="2740"/>
                  </a:lnTo>
                  <a:cubicBezTo>
                    <a:pt x="2144" y="2368"/>
                    <a:pt x="3034" y="2361"/>
                    <a:pt x="3003" y="1866"/>
                  </a:cubicBezTo>
                  <a:cubicBezTo>
                    <a:pt x="2951" y="1064"/>
                    <a:pt x="2056" y="0"/>
                    <a:pt x="12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9"/>
            <p:cNvSpPr/>
            <p:nvPr/>
          </p:nvSpPr>
          <p:spPr>
            <a:xfrm>
              <a:off x="2132413" y="3631654"/>
              <a:ext cx="14757" cy="20522"/>
            </a:xfrm>
            <a:custGeom>
              <a:avLst/>
              <a:gdLst/>
              <a:ahLst/>
              <a:cxnLst/>
              <a:rect l="l" t="t" r="r" b="b"/>
              <a:pathLst>
                <a:path w="768" h="1068" fill="none" extrusionOk="0">
                  <a:moveTo>
                    <a:pt x="1" y="1068"/>
                  </a:moveTo>
                  <a:cubicBezTo>
                    <a:pt x="334" y="968"/>
                    <a:pt x="768" y="334"/>
                    <a:pt x="468"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69"/>
            <p:cNvGrpSpPr/>
            <p:nvPr/>
          </p:nvGrpSpPr>
          <p:grpSpPr>
            <a:xfrm>
              <a:off x="2102937" y="3445134"/>
              <a:ext cx="483983" cy="476244"/>
              <a:chOff x="2102937" y="3445134"/>
              <a:chExt cx="483983" cy="476244"/>
            </a:xfrm>
          </p:grpSpPr>
          <p:sp>
            <p:nvSpPr>
              <p:cNvPr id="3898" name="Google Shape;3898;p69"/>
              <p:cNvSpPr/>
              <p:nvPr/>
            </p:nvSpPr>
            <p:spPr>
              <a:xfrm>
                <a:off x="2161313" y="3493811"/>
                <a:ext cx="416005" cy="419425"/>
              </a:xfrm>
              <a:custGeom>
                <a:avLst/>
                <a:gdLst/>
                <a:ahLst/>
                <a:cxnLst/>
                <a:rect l="l" t="t" r="r" b="b"/>
                <a:pathLst>
                  <a:path w="21650" h="21828" extrusionOk="0">
                    <a:moveTo>
                      <a:pt x="6839" y="18983"/>
                    </a:moveTo>
                    <a:cubicBezTo>
                      <a:pt x="6906" y="18983"/>
                      <a:pt x="6939" y="19049"/>
                      <a:pt x="7006" y="19049"/>
                    </a:cubicBezTo>
                    <a:lnTo>
                      <a:pt x="6839" y="19083"/>
                    </a:lnTo>
                    <a:lnTo>
                      <a:pt x="6839" y="18983"/>
                    </a:lnTo>
                    <a:close/>
                    <a:moveTo>
                      <a:pt x="9574" y="1"/>
                    </a:moveTo>
                    <a:cubicBezTo>
                      <a:pt x="7966" y="1"/>
                      <a:pt x="6426" y="463"/>
                      <a:pt x="5104" y="1237"/>
                    </a:cubicBezTo>
                    <a:lnTo>
                      <a:pt x="5496" y="1306"/>
                    </a:lnTo>
                    <a:lnTo>
                      <a:pt x="5496" y="1306"/>
                    </a:lnTo>
                    <a:cubicBezTo>
                      <a:pt x="5160" y="1481"/>
                      <a:pt x="4848" y="1680"/>
                      <a:pt x="4571" y="1904"/>
                    </a:cubicBezTo>
                    <a:cubicBezTo>
                      <a:pt x="2903" y="3238"/>
                      <a:pt x="768" y="5673"/>
                      <a:pt x="401" y="7775"/>
                    </a:cubicBezTo>
                    <a:cubicBezTo>
                      <a:pt x="1" y="9809"/>
                      <a:pt x="268" y="11811"/>
                      <a:pt x="935" y="13812"/>
                    </a:cubicBezTo>
                    <a:cubicBezTo>
                      <a:pt x="1302" y="14946"/>
                      <a:pt x="3136" y="16081"/>
                      <a:pt x="3770" y="17081"/>
                    </a:cubicBezTo>
                    <a:cubicBezTo>
                      <a:pt x="3904" y="17248"/>
                      <a:pt x="4304" y="17648"/>
                      <a:pt x="4571" y="18082"/>
                    </a:cubicBezTo>
                    <a:cubicBezTo>
                      <a:pt x="4804" y="18249"/>
                      <a:pt x="5071" y="18349"/>
                      <a:pt x="5305" y="18482"/>
                    </a:cubicBezTo>
                    <a:lnTo>
                      <a:pt x="5071" y="18282"/>
                    </a:lnTo>
                    <a:lnTo>
                      <a:pt x="5071" y="18282"/>
                    </a:lnTo>
                    <a:cubicBezTo>
                      <a:pt x="5171" y="18316"/>
                      <a:pt x="5271" y="18416"/>
                      <a:pt x="5405" y="18449"/>
                    </a:cubicBezTo>
                    <a:cubicBezTo>
                      <a:pt x="5338" y="18616"/>
                      <a:pt x="5238" y="18783"/>
                      <a:pt x="5071" y="18849"/>
                    </a:cubicBezTo>
                    <a:cubicBezTo>
                      <a:pt x="4671" y="19083"/>
                      <a:pt x="4170" y="18849"/>
                      <a:pt x="3737" y="19116"/>
                    </a:cubicBezTo>
                    <a:cubicBezTo>
                      <a:pt x="3637" y="19149"/>
                      <a:pt x="3603" y="19183"/>
                      <a:pt x="3570" y="19250"/>
                    </a:cubicBezTo>
                    <a:cubicBezTo>
                      <a:pt x="2936" y="20651"/>
                      <a:pt x="4504" y="21318"/>
                      <a:pt x="4771" y="21484"/>
                    </a:cubicBezTo>
                    <a:cubicBezTo>
                      <a:pt x="5134" y="21710"/>
                      <a:pt x="5658" y="21827"/>
                      <a:pt x="6180" y="21827"/>
                    </a:cubicBezTo>
                    <a:cubicBezTo>
                      <a:pt x="7045" y="21827"/>
                      <a:pt x="7902" y="21504"/>
                      <a:pt x="8006" y="20817"/>
                    </a:cubicBezTo>
                    <a:cubicBezTo>
                      <a:pt x="7840" y="20417"/>
                      <a:pt x="7273" y="20284"/>
                      <a:pt x="7072" y="19917"/>
                    </a:cubicBezTo>
                    <a:cubicBezTo>
                      <a:pt x="6939" y="19683"/>
                      <a:pt x="6906" y="19416"/>
                      <a:pt x="6939" y="19149"/>
                    </a:cubicBezTo>
                    <a:lnTo>
                      <a:pt x="6939" y="19149"/>
                    </a:lnTo>
                    <a:cubicBezTo>
                      <a:pt x="7805" y="19397"/>
                      <a:pt x="8744" y="19534"/>
                      <a:pt x="9675" y="19534"/>
                    </a:cubicBezTo>
                    <a:cubicBezTo>
                      <a:pt x="10000" y="19534"/>
                      <a:pt x="10323" y="19518"/>
                      <a:pt x="10642" y="19483"/>
                    </a:cubicBezTo>
                    <a:cubicBezTo>
                      <a:pt x="11275" y="19416"/>
                      <a:pt x="11909" y="19283"/>
                      <a:pt x="12476" y="19083"/>
                    </a:cubicBezTo>
                    <a:cubicBezTo>
                      <a:pt x="13944" y="18582"/>
                      <a:pt x="15245" y="17748"/>
                      <a:pt x="16246" y="16648"/>
                    </a:cubicBezTo>
                    <a:cubicBezTo>
                      <a:pt x="16279" y="16781"/>
                      <a:pt x="16312" y="16981"/>
                      <a:pt x="16279" y="17181"/>
                    </a:cubicBezTo>
                    <a:cubicBezTo>
                      <a:pt x="16246" y="17415"/>
                      <a:pt x="16146" y="17615"/>
                      <a:pt x="16146" y="17849"/>
                    </a:cubicBezTo>
                    <a:cubicBezTo>
                      <a:pt x="16146" y="18182"/>
                      <a:pt x="16346" y="18449"/>
                      <a:pt x="16679" y="18482"/>
                    </a:cubicBezTo>
                    <a:cubicBezTo>
                      <a:pt x="16679" y="18449"/>
                      <a:pt x="16746" y="18416"/>
                      <a:pt x="16779" y="18416"/>
                    </a:cubicBezTo>
                    <a:cubicBezTo>
                      <a:pt x="17280" y="18149"/>
                      <a:pt x="19448" y="16581"/>
                      <a:pt x="18814" y="16047"/>
                    </a:cubicBezTo>
                    <a:cubicBezTo>
                      <a:pt x="18721" y="15964"/>
                      <a:pt x="18574" y="15937"/>
                      <a:pt x="18402" y="15937"/>
                    </a:cubicBezTo>
                    <a:cubicBezTo>
                      <a:pt x="18099" y="15937"/>
                      <a:pt x="17719" y="16019"/>
                      <a:pt x="17424" y="16019"/>
                    </a:cubicBezTo>
                    <a:cubicBezTo>
                      <a:pt x="17285" y="16019"/>
                      <a:pt x="17164" y="16001"/>
                      <a:pt x="17080" y="15947"/>
                    </a:cubicBezTo>
                    <a:cubicBezTo>
                      <a:pt x="16779" y="15747"/>
                      <a:pt x="16079" y="15280"/>
                      <a:pt x="16746" y="15213"/>
                    </a:cubicBezTo>
                    <a:cubicBezTo>
                      <a:pt x="16771" y="15206"/>
                      <a:pt x="16793" y="15203"/>
                      <a:pt x="16813" y="15203"/>
                    </a:cubicBezTo>
                    <a:cubicBezTo>
                      <a:pt x="16975" y="15203"/>
                      <a:pt x="16971" y="15428"/>
                      <a:pt x="17180" y="15547"/>
                    </a:cubicBezTo>
                    <a:cubicBezTo>
                      <a:pt x="17246" y="15447"/>
                      <a:pt x="17280" y="15413"/>
                      <a:pt x="17313" y="15313"/>
                    </a:cubicBezTo>
                    <a:cubicBezTo>
                      <a:pt x="17313" y="15280"/>
                      <a:pt x="17346" y="15280"/>
                      <a:pt x="17346" y="15247"/>
                    </a:cubicBezTo>
                    <a:cubicBezTo>
                      <a:pt x="17413" y="15213"/>
                      <a:pt x="17447" y="15113"/>
                      <a:pt x="17480" y="15080"/>
                    </a:cubicBezTo>
                    <a:cubicBezTo>
                      <a:pt x="18280" y="13812"/>
                      <a:pt x="18781" y="12378"/>
                      <a:pt x="18914" y="10810"/>
                    </a:cubicBezTo>
                    <a:cubicBezTo>
                      <a:pt x="18914" y="10710"/>
                      <a:pt x="18948" y="10610"/>
                      <a:pt x="18948" y="10477"/>
                    </a:cubicBezTo>
                    <a:cubicBezTo>
                      <a:pt x="19148" y="10577"/>
                      <a:pt x="19348" y="10743"/>
                      <a:pt x="19515" y="10910"/>
                    </a:cubicBezTo>
                    <a:cubicBezTo>
                      <a:pt x="19859" y="11277"/>
                      <a:pt x="20313" y="11786"/>
                      <a:pt x="20792" y="11786"/>
                    </a:cubicBezTo>
                    <a:cubicBezTo>
                      <a:pt x="21009" y="11786"/>
                      <a:pt x="21231" y="11681"/>
                      <a:pt x="21449" y="11411"/>
                    </a:cubicBezTo>
                    <a:cubicBezTo>
                      <a:pt x="21516" y="11277"/>
                      <a:pt x="21616" y="11144"/>
                      <a:pt x="21650" y="11044"/>
                    </a:cubicBezTo>
                    <a:cubicBezTo>
                      <a:pt x="21616" y="10310"/>
                      <a:pt x="21650" y="8809"/>
                      <a:pt x="21116" y="8408"/>
                    </a:cubicBezTo>
                    <a:cubicBezTo>
                      <a:pt x="20963" y="8288"/>
                      <a:pt x="20791" y="8239"/>
                      <a:pt x="20610" y="8239"/>
                    </a:cubicBezTo>
                    <a:cubicBezTo>
                      <a:pt x="20041" y="8239"/>
                      <a:pt x="19386" y="8722"/>
                      <a:pt x="18981" y="8976"/>
                    </a:cubicBezTo>
                    <a:cubicBezTo>
                      <a:pt x="18490" y="9252"/>
                      <a:pt x="18028" y="9584"/>
                      <a:pt x="17671" y="9584"/>
                    </a:cubicBezTo>
                    <a:cubicBezTo>
                      <a:pt x="17640" y="9584"/>
                      <a:pt x="17610" y="9581"/>
                      <a:pt x="17580" y="9576"/>
                    </a:cubicBezTo>
                    <a:cubicBezTo>
                      <a:pt x="17513" y="9576"/>
                      <a:pt x="17580" y="9443"/>
                      <a:pt x="17613" y="9443"/>
                    </a:cubicBezTo>
                    <a:cubicBezTo>
                      <a:pt x="17980" y="9176"/>
                      <a:pt x="18447" y="9076"/>
                      <a:pt x="18848" y="8875"/>
                    </a:cubicBezTo>
                    <a:cubicBezTo>
                      <a:pt x="18848" y="8775"/>
                      <a:pt x="18848" y="8742"/>
                      <a:pt x="18814" y="8642"/>
                    </a:cubicBezTo>
                    <a:lnTo>
                      <a:pt x="18814" y="8642"/>
                    </a:lnTo>
                    <a:lnTo>
                      <a:pt x="18914" y="8875"/>
                    </a:lnTo>
                    <a:cubicBezTo>
                      <a:pt x="18781" y="7441"/>
                      <a:pt x="18314" y="6107"/>
                      <a:pt x="17580" y="4906"/>
                    </a:cubicBezTo>
                    <a:lnTo>
                      <a:pt x="17580" y="4906"/>
                    </a:lnTo>
                    <a:lnTo>
                      <a:pt x="17780" y="5540"/>
                    </a:lnTo>
                    <a:cubicBezTo>
                      <a:pt x="17647" y="5273"/>
                      <a:pt x="17480" y="5039"/>
                      <a:pt x="17313" y="4773"/>
                    </a:cubicBezTo>
                    <a:cubicBezTo>
                      <a:pt x="17580" y="4739"/>
                      <a:pt x="17847" y="4739"/>
                      <a:pt x="18114" y="4739"/>
                    </a:cubicBezTo>
                    <a:cubicBezTo>
                      <a:pt x="18135" y="4742"/>
                      <a:pt x="18161" y="4744"/>
                      <a:pt x="18191" y="4744"/>
                    </a:cubicBezTo>
                    <a:cubicBezTo>
                      <a:pt x="18493" y="4744"/>
                      <a:pt x="19205" y="4603"/>
                      <a:pt x="19448" y="4572"/>
                    </a:cubicBezTo>
                    <a:cubicBezTo>
                      <a:pt x="19315" y="4306"/>
                      <a:pt x="19415" y="3738"/>
                      <a:pt x="19348" y="3438"/>
                    </a:cubicBezTo>
                    <a:cubicBezTo>
                      <a:pt x="19315" y="3105"/>
                      <a:pt x="18614" y="1870"/>
                      <a:pt x="18247" y="1737"/>
                    </a:cubicBezTo>
                    <a:cubicBezTo>
                      <a:pt x="18178" y="1716"/>
                      <a:pt x="18090" y="1707"/>
                      <a:pt x="17991" y="1707"/>
                    </a:cubicBezTo>
                    <a:cubicBezTo>
                      <a:pt x="17610" y="1707"/>
                      <a:pt x="17079" y="1845"/>
                      <a:pt x="16946" y="2004"/>
                    </a:cubicBezTo>
                    <a:cubicBezTo>
                      <a:pt x="16779" y="2271"/>
                      <a:pt x="16946" y="3338"/>
                      <a:pt x="16679" y="3472"/>
                    </a:cubicBezTo>
                    <a:cubicBezTo>
                      <a:pt x="16205" y="3756"/>
                      <a:pt x="16090" y="4311"/>
                      <a:pt x="15597" y="4311"/>
                    </a:cubicBezTo>
                    <a:cubicBezTo>
                      <a:pt x="15569" y="4311"/>
                      <a:pt x="15541" y="4309"/>
                      <a:pt x="15512" y="4306"/>
                    </a:cubicBezTo>
                    <a:cubicBezTo>
                      <a:pt x="15482" y="4335"/>
                      <a:pt x="15438" y="4352"/>
                      <a:pt x="15397" y="4352"/>
                    </a:cubicBezTo>
                    <a:cubicBezTo>
                      <a:pt x="15345" y="4352"/>
                      <a:pt x="15297" y="4327"/>
                      <a:pt x="15278" y="4272"/>
                    </a:cubicBezTo>
                    <a:lnTo>
                      <a:pt x="15112" y="4272"/>
                    </a:lnTo>
                    <a:cubicBezTo>
                      <a:pt x="14945" y="4239"/>
                      <a:pt x="14978" y="4005"/>
                      <a:pt x="15145" y="4005"/>
                    </a:cubicBezTo>
                    <a:lnTo>
                      <a:pt x="15245" y="4005"/>
                    </a:lnTo>
                    <a:cubicBezTo>
                      <a:pt x="15260" y="3990"/>
                      <a:pt x="15295" y="3975"/>
                      <a:pt x="15332" y="3975"/>
                    </a:cubicBezTo>
                    <a:cubicBezTo>
                      <a:pt x="15378" y="3975"/>
                      <a:pt x="15427" y="3998"/>
                      <a:pt x="15445" y="4072"/>
                    </a:cubicBezTo>
                    <a:lnTo>
                      <a:pt x="15579" y="4072"/>
                    </a:lnTo>
                    <a:cubicBezTo>
                      <a:pt x="15812" y="3939"/>
                      <a:pt x="16312" y="3472"/>
                      <a:pt x="16346" y="3438"/>
                    </a:cubicBezTo>
                    <a:lnTo>
                      <a:pt x="16309" y="3383"/>
                    </a:lnTo>
                    <a:lnTo>
                      <a:pt x="16309" y="3383"/>
                    </a:lnTo>
                    <a:cubicBezTo>
                      <a:pt x="16282" y="3406"/>
                      <a:pt x="16246" y="3420"/>
                      <a:pt x="16210" y="3420"/>
                    </a:cubicBezTo>
                    <a:cubicBezTo>
                      <a:pt x="16188" y="3420"/>
                      <a:pt x="16167" y="3415"/>
                      <a:pt x="16146" y="3405"/>
                    </a:cubicBezTo>
                    <a:cubicBezTo>
                      <a:pt x="15167" y="2469"/>
                      <a:pt x="14026" y="1601"/>
                      <a:pt x="12792" y="1034"/>
                    </a:cubicBezTo>
                    <a:lnTo>
                      <a:pt x="12792" y="1034"/>
                    </a:lnTo>
                    <a:cubicBezTo>
                      <a:pt x="14106" y="1516"/>
                      <a:pt x="15325" y="2257"/>
                      <a:pt x="16312" y="3171"/>
                    </a:cubicBezTo>
                    <a:cubicBezTo>
                      <a:pt x="16379" y="3238"/>
                      <a:pt x="16371" y="3313"/>
                      <a:pt x="16329" y="3363"/>
                    </a:cubicBezTo>
                    <a:lnTo>
                      <a:pt x="16329" y="3363"/>
                    </a:lnTo>
                    <a:lnTo>
                      <a:pt x="16279" y="3338"/>
                    </a:lnTo>
                    <a:lnTo>
                      <a:pt x="16279" y="3338"/>
                    </a:lnTo>
                    <a:lnTo>
                      <a:pt x="16309" y="3383"/>
                    </a:lnTo>
                    <a:lnTo>
                      <a:pt x="16309" y="3383"/>
                    </a:lnTo>
                    <a:cubicBezTo>
                      <a:pt x="16316" y="3377"/>
                      <a:pt x="16323" y="3370"/>
                      <a:pt x="16329" y="3363"/>
                    </a:cubicBezTo>
                    <a:lnTo>
                      <a:pt x="16329" y="3363"/>
                    </a:lnTo>
                    <a:lnTo>
                      <a:pt x="16412" y="3405"/>
                    </a:lnTo>
                    <a:cubicBezTo>
                      <a:pt x="16412" y="3338"/>
                      <a:pt x="16446" y="3305"/>
                      <a:pt x="16446" y="3271"/>
                    </a:cubicBezTo>
                    <a:cubicBezTo>
                      <a:pt x="14978" y="1670"/>
                      <a:pt x="13077" y="503"/>
                      <a:pt x="10975" y="136"/>
                    </a:cubicBezTo>
                    <a:cubicBezTo>
                      <a:pt x="10575" y="69"/>
                      <a:pt x="10141" y="2"/>
                      <a:pt x="9741" y="2"/>
                    </a:cubicBezTo>
                    <a:cubicBezTo>
                      <a:pt x="9685" y="1"/>
                      <a:pt x="9629" y="1"/>
                      <a:pt x="957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9"/>
              <p:cNvSpPr/>
              <p:nvPr/>
            </p:nvSpPr>
            <p:spPr>
              <a:xfrm>
                <a:off x="2203215" y="3477761"/>
                <a:ext cx="62314" cy="58836"/>
              </a:xfrm>
              <a:custGeom>
                <a:avLst/>
                <a:gdLst/>
                <a:ahLst/>
                <a:cxnLst/>
                <a:rect l="l" t="t" r="r" b="b"/>
                <a:pathLst>
                  <a:path w="3243" h="3062" extrusionOk="0">
                    <a:moveTo>
                      <a:pt x="1185" y="2195"/>
                    </a:moveTo>
                    <a:cubicBezTo>
                      <a:pt x="1208" y="2195"/>
                      <a:pt x="1231" y="2199"/>
                      <a:pt x="1255" y="2205"/>
                    </a:cubicBezTo>
                    <a:lnTo>
                      <a:pt x="1122" y="2205"/>
                    </a:lnTo>
                    <a:cubicBezTo>
                      <a:pt x="1142" y="2198"/>
                      <a:pt x="1163" y="2195"/>
                      <a:pt x="1185" y="2195"/>
                    </a:cubicBezTo>
                    <a:close/>
                    <a:moveTo>
                      <a:pt x="2125" y="0"/>
                    </a:moveTo>
                    <a:cubicBezTo>
                      <a:pt x="2102" y="0"/>
                      <a:pt x="2079" y="1"/>
                      <a:pt x="2056" y="3"/>
                    </a:cubicBezTo>
                    <a:cubicBezTo>
                      <a:pt x="1489" y="37"/>
                      <a:pt x="555" y="671"/>
                      <a:pt x="255" y="1238"/>
                    </a:cubicBezTo>
                    <a:cubicBezTo>
                      <a:pt x="1" y="1771"/>
                      <a:pt x="269" y="2420"/>
                      <a:pt x="750" y="2420"/>
                    </a:cubicBezTo>
                    <a:cubicBezTo>
                      <a:pt x="901" y="2420"/>
                      <a:pt x="1072" y="2356"/>
                      <a:pt x="1255" y="2205"/>
                    </a:cubicBezTo>
                    <a:lnTo>
                      <a:pt x="1255" y="2205"/>
                    </a:lnTo>
                    <a:cubicBezTo>
                      <a:pt x="1615" y="2301"/>
                      <a:pt x="2129" y="3062"/>
                      <a:pt x="2434" y="3062"/>
                    </a:cubicBezTo>
                    <a:cubicBezTo>
                      <a:pt x="2480" y="3062"/>
                      <a:pt x="2521" y="3045"/>
                      <a:pt x="2556" y="3006"/>
                    </a:cubicBezTo>
                    <a:cubicBezTo>
                      <a:pt x="3242" y="2287"/>
                      <a:pt x="3193" y="0"/>
                      <a:pt x="212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9"/>
              <p:cNvSpPr/>
              <p:nvPr/>
            </p:nvSpPr>
            <p:spPr>
              <a:xfrm>
                <a:off x="2126067" y="3746944"/>
                <a:ext cx="64966" cy="56876"/>
              </a:xfrm>
              <a:custGeom>
                <a:avLst/>
                <a:gdLst/>
                <a:ahLst/>
                <a:cxnLst/>
                <a:rect l="l" t="t" r="r" b="b"/>
                <a:pathLst>
                  <a:path w="3381" h="2960" extrusionOk="0">
                    <a:moveTo>
                      <a:pt x="1219" y="0"/>
                    </a:moveTo>
                    <a:cubicBezTo>
                      <a:pt x="790" y="0"/>
                      <a:pt x="396" y="205"/>
                      <a:pt x="200" y="805"/>
                    </a:cubicBezTo>
                    <a:cubicBezTo>
                      <a:pt x="0" y="1372"/>
                      <a:pt x="267" y="2473"/>
                      <a:pt x="734" y="2840"/>
                    </a:cubicBezTo>
                    <a:cubicBezTo>
                      <a:pt x="833" y="2923"/>
                      <a:pt x="974" y="2960"/>
                      <a:pt x="1138" y="2960"/>
                    </a:cubicBezTo>
                    <a:cubicBezTo>
                      <a:pt x="1964" y="2960"/>
                      <a:pt x="3381" y="2018"/>
                      <a:pt x="3102" y="1239"/>
                    </a:cubicBezTo>
                    <a:lnTo>
                      <a:pt x="2902" y="838"/>
                    </a:lnTo>
                    <a:cubicBezTo>
                      <a:pt x="2797" y="606"/>
                      <a:pt x="1957" y="0"/>
                      <a:pt x="12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9"/>
              <p:cNvSpPr/>
              <p:nvPr/>
            </p:nvSpPr>
            <p:spPr>
              <a:xfrm>
                <a:off x="2472821" y="3814311"/>
                <a:ext cx="1287" cy="19"/>
              </a:xfrm>
              <a:custGeom>
                <a:avLst/>
                <a:gdLst/>
                <a:ahLst/>
                <a:cxnLst/>
                <a:rect l="l" t="t" r="r" b="b"/>
                <a:pathLst>
                  <a:path w="67" h="1" extrusionOk="0">
                    <a:moveTo>
                      <a:pt x="67" y="1"/>
                    </a:moveTo>
                    <a:lnTo>
                      <a:pt x="0" y="1"/>
                    </a:lnTo>
                    <a:lnTo>
                      <a:pt x="67" y="1"/>
                    </a:lnTo>
                    <a:close/>
                  </a:path>
                </a:pathLst>
              </a:custGeom>
              <a:solidFill>
                <a:srgbClr val="AE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9"/>
              <p:cNvSpPr/>
              <p:nvPr/>
            </p:nvSpPr>
            <p:spPr>
              <a:xfrm>
                <a:off x="2310012" y="3450475"/>
                <a:ext cx="84623" cy="44675"/>
              </a:xfrm>
              <a:custGeom>
                <a:avLst/>
                <a:gdLst/>
                <a:ahLst/>
                <a:cxnLst/>
                <a:rect l="l" t="t" r="r" b="b"/>
                <a:pathLst>
                  <a:path w="4404" h="2325" extrusionOk="0">
                    <a:moveTo>
                      <a:pt x="2139" y="0"/>
                    </a:moveTo>
                    <a:cubicBezTo>
                      <a:pt x="1442" y="0"/>
                      <a:pt x="681" y="231"/>
                      <a:pt x="1" y="823"/>
                    </a:cubicBezTo>
                    <a:cubicBezTo>
                      <a:pt x="301" y="990"/>
                      <a:pt x="1168" y="1657"/>
                      <a:pt x="1335" y="1957"/>
                    </a:cubicBezTo>
                    <a:cubicBezTo>
                      <a:pt x="1368" y="2024"/>
                      <a:pt x="1435" y="2124"/>
                      <a:pt x="1435" y="2224"/>
                    </a:cubicBezTo>
                    <a:lnTo>
                      <a:pt x="2736" y="2324"/>
                    </a:lnTo>
                    <a:cubicBezTo>
                      <a:pt x="3203" y="2057"/>
                      <a:pt x="3837" y="2057"/>
                      <a:pt x="4204" y="1624"/>
                    </a:cubicBezTo>
                    <a:cubicBezTo>
                      <a:pt x="4304" y="1490"/>
                      <a:pt x="4370" y="1423"/>
                      <a:pt x="4404" y="1290"/>
                    </a:cubicBezTo>
                    <a:cubicBezTo>
                      <a:pt x="4258" y="626"/>
                      <a:pt x="3286" y="0"/>
                      <a:pt x="21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9"/>
              <p:cNvSpPr/>
              <p:nvPr/>
            </p:nvSpPr>
            <p:spPr>
              <a:xfrm>
                <a:off x="2359126" y="3859832"/>
                <a:ext cx="81030" cy="44175"/>
              </a:xfrm>
              <a:custGeom>
                <a:avLst/>
                <a:gdLst/>
                <a:ahLst/>
                <a:cxnLst/>
                <a:rect l="l" t="t" r="r" b="b"/>
                <a:pathLst>
                  <a:path w="4217" h="2299" extrusionOk="0">
                    <a:moveTo>
                      <a:pt x="2381" y="0"/>
                    </a:moveTo>
                    <a:lnTo>
                      <a:pt x="714" y="634"/>
                    </a:lnTo>
                    <a:cubicBezTo>
                      <a:pt x="914" y="1001"/>
                      <a:pt x="113" y="1201"/>
                      <a:pt x="80" y="1535"/>
                    </a:cubicBezTo>
                    <a:cubicBezTo>
                      <a:pt x="1" y="2127"/>
                      <a:pt x="681" y="2299"/>
                      <a:pt x="1346" y="2299"/>
                    </a:cubicBezTo>
                    <a:cubicBezTo>
                      <a:pt x="1805" y="2299"/>
                      <a:pt x="2257" y="2217"/>
                      <a:pt x="2448" y="2135"/>
                    </a:cubicBezTo>
                    <a:cubicBezTo>
                      <a:pt x="2882" y="1968"/>
                      <a:pt x="4216" y="1268"/>
                      <a:pt x="3449" y="768"/>
                    </a:cubicBezTo>
                    <a:cubicBezTo>
                      <a:pt x="3049" y="501"/>
                      <a:pt x="2615" y="467"/>
                      <a:pt x="23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9"/>
              <p:cNvSpPr/>
              <p:nvPr/>
            </p:nvSpPr>
            <p:spPr>
              <a:xfrm>
                <a:off x="2185019" y="3775862"/>
                <a:ext cx="78858" cy="74362"/>
              </a:xfrm>
              <a:custGeom>
                <a:avLst/>
                <a:gdLst/>
                <a:ahLst/>
                <a:cxnLst/>
                <a:rect l="l" t="t" r="r" b="b"/>
                <a:pathLst>
                  <a:path w="4104" h="3870" fill="none" extrusionOk="0">
                    <a:moveTo>
                      <a:pt x="1" y="1"/>
                    </a:moveTo>
                    <a:cubicBezTo>
                      <a:pt x="968" y="1702"/>
                      <a:pt x="2436" y="3036"/>
                      <a:pt x="4104" y="387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9"/>
              <p:cNvSpPr/>
              <p:nvPr/>
            </p:nvSpPr>
            <p:spPr>
              <a:xfrm>
                <a:off x="2160020" y="3654731"/>
                <a:ext cx="13489" cy="96786"/>
              </a:xfrm>
              <a:custGeom>
                <a:avLst/>
                <a:gdLst/>
                <a:ahLst/>
                <a:cxnLst/>
                <a:rect l="l" t="t" r="r" b="b"/>
                <a:pathLst>
                  <a:path w="702" h="5037" fill="none" extrusionOk="0">
                    <a:moveTo>
                      <a:pt x="268" y="0"/>
                    </a:moveTo>
                    <a:cubicBezTo>
                      <a:pt x="1" y="1268"/>
                      <a:pt x="34" y="2535"/>
                      <a:pt x="335" y="3836"/>
                    </a:cubicBezTo>
                    <a:cubicBezTo>
                      <a:pt x="435" y="4270"/>
                      <a:pt x="535" y="4670"/>
                      <a:pt x="701" y="5037"/>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9"/>
              <p:cNvSpPr/>
              <p:nvPr/>
            </p:nvSpPr>
            <p:spPr>
              <a:xfrm>
                <a:off x="2168359" y="3531659"/>
                <a:ext cx="72441" cy="107066"/>
              </a:xfrm>
              <a:custGeom>
                <a:avLst/>
                <a:gdLst/>
                <a:ahLst/>
                <a:cxnLst/>
                <a:rect l="l" t="t" r="r" b="b"/>
                <a:pathLst>
                  <a:path w="3770" h="5572" fill="none" extrusionOk="0">
                    <a:moveTo>
                      <a:pt x="3770" y="0"/>
                    </a:moveTo>
                    <a:cubicBezTo>
                      <a:pt x="1935" y="1368"/>
                      <a:pt x="634" y="3370"/>
                      <a:pt x="1" y="557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9"/>
              <p:cNvSpPr/>
              <p:nvPr/>
            </p:nvSpPr>
            <p:spPr>
              <a:xfrm>
                <a:off x="2259381" y="3495131"/>
                <a:ext cx="220511" cy="66023"/>
              </a:xfrm>
              <a:custGeom>
                <a:avLst/>
                <a:gdLst/>
                <a:ahLst/>
                <a:cxnLst/>
                <a:rect l="l" t="t" r="r" b="b"/>
                <a:pathLst>
                  <a:path w="11476" h="3436" fill="none" extrusionOk="0">
                    <a:moveTo>
                      <a:pt x="11475" y="3436"/>
                    </a:moveTo>
                    <a:cubicBezTo>
                      <a:pt x="10007" y="1768"/>
                      <a:pt x="8073" y="567"/>
                      <a:pt x="5905" y="167"/>
                    </a:cubicBezTo>
                    <a:cubicBezTo>
                      <a:pt x="5471" y="100"/>
                      <a:pt x="5071" y="67"/>
                      <a:pt x="4637" y="67"/>
                    </a:cubicBezTo>
                    <a:cubicBezTo>
                      <a:pt x="2969" y="0"/>
                      <a:pt x="1401" y="467"/>
                      <a:pt x="0" y="1268"/>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9"/>
              <p:cNvSpPr/>
              <p:nvPr/>
            </p:nvSpPr>
            <p:spPr>
              <a:xfrm>
                <a:off x="2501010" y="3589342"/>
                <a:ext cx="25671" cy="77571"/>
              </a:xfrm>
              <a:custGeom>
                <a:avLst/>
                <a:gdLst/>
                <a:ahLst/>
                <a:cxnLst/>
                <a:rect l="l" t="t" r="r" b="b"/>
                <a:pathLst>
                  <a:path w="1336" h="4037" fill="none" extrusionOk="0">
                    <a:moveTo>
                      <a:pt x="1335" y="4037"/>
                    </a:moveTo>
                    <a:lnTo>
                      <a:pt x="1335" y="3937"/>
                    </a:lnTo>
                    <a:cubicBezTo>
                      <a:pt x="1202" y="2536"/>
                      <a:pt x="735" y="1201"/>
                      <a:pt x="1" y="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9"/>
              <p:cNvSpPr/>
              <p:nvPr/>
            </p:nvSpPr>
            <p:spPr>
              <a:xfrm>
                <a:off x="2490115" y="3693814"/>
                <a:ext cx="36566" cy="101936"/>
              </a:xfrm>
              <a:custGeom>
                <a:avLst/>
                <a:gdLst/>
                <a:ahLst/>
                <a:cxnLst/>
                <a:rect l="l" t="t" r="r" b="b"/>
                <a:pathLst>
                  <a:path w="1903" h="5305" fill="none" extrusionOk="0">
                    <a:moveTo>
                      <a:pt x="1" y="5305"/>
                    </a:moveTo>
                    <a:cubicBezTo>
                      <a:pt x="1102" y="3770"/>
                      <a:pt x="1802" y="1936"/>
                      <a:pt x="1902" y="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9"/>
              <p:cNvSpPr/>
              <p:nvPr/>
            </p:nvSpPr>
            <p:spPr>
              <a:xfrm>
                <a:off x="2294621" y="3814311"/>
                <a:ext cx="179487" cy="57069"/>
              </a:xfrm>
              <a:custGeom>
                <a:avLst/>
                <a:gdLst/>
                <a:ahLst/>
                <a:cxnLst/>
                <a:rect l="l" t="t" r="r" b="b"/>
                <a:pathLst>
                  <a:path w="9341" h="2970" fill="none" extrusionOk="0">
                    <a:moveTo>
                      <a:pt x="1" y="2503"/>
                    </a:moveTo>
                    <a:cubicBezTo>
                      <a:pt x="1168" y="2836"/>
                      <a:pt x="2469" y="2970"/>
                      <a:pt x="3737" y="2836"/>
                    </a:cubicBezTo>
                    <a:cubicBezTo>
                      <a:pt x="4337" y="2736"/>
                      <a:pt x="4971" y="2636"/>
                      <a:pt x="5572" y="2403"/>
                    </a:cubicBezTo>
                    <a:cubicBezTo>
                      <a:pt x="7006" y="1902"/>
                      <a:pt x="8307" y="1068"/>
                      <a:pt x="9341" y="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9"/>
              <p:cNvSpPr/>
              <p:nvPr/>
            </p:nvSpPr>
            <p:spPr>
              <a:xfrm>
                <a:off x="2446535" y="3521398"/>
                <a:ext cx="100014" cy="78858"/>
              </a:xfrm>
              <a:custGeom>
                <a:avLst/>
                <a:gdLst/>
                <a:ahLst/>
                <a:cxnLst/>
                <a:rect l="l" t="t" r="r" b="b"/>
                <a:pathLst>
                  <a:path w="5205" h="4104" fill="none" extrusionOk="0">
                    <a:moveTo>
                      <a:pt x="1" y="2869"/>
                    </a:moveTo>
                    <a:cubicBezTo>
                      <a:pt x="568" y="2736"/>
                      <a:pt x="1568" y="2536"/>
                      <a:pt x="1902" y="1935"/>
                    </a:cubicBezTo>
                    <a:cubicBezTo>
                      <a:pt x="2069" y="1602"/>
                      <a:pt x="1902" y="1235"/>
                      <a:pt x="1935" y="901"/>
                    </a:cubicBezTo>
                    <a:cubicBezTo>
                      <a:pt x="2069" y="1"/>
                      <a:pt x="3203" y="101"/>
                      <a:pt x="3737" y="568"/>
                    </a:cubicBezTo>
                    <a:cubicBezTo>
                      <a:pt x="4370" y="1102"/>
                      <a:pt x="5204" y="2236"/>
                      <a:pt x="4704" y="3070"/>
                    </a:cubicBezTo>
                    <a:cubicBezTo>
                      <a:pt x="4404" y="3537"/>
                      <a:pt x="3837" y="3403"/>
                      <a:pt x="3370" y="3370"/>
                    </a:cubicBezTo>
                    <a:cubicBezTo>
                      <a:pt x="2669" y="3303"/>
                      <a:pt x="1835" y="3437"/>
                      <a:pt x="1402" y="4104"/>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9"/>
              <p:cNvSpPr/>
              <p:nvPr/>
            </p:nvSpPr>
            <p:spPr>
              <a:xfrm>
                <a:off x="2499088" y="3647026"/>
                <a:ext cx="87832" cy="83355"/>
              </a:xfrm>
              <a:custGeom>
                <a:avLst/>
                <a:gdLst/>
                <a:ahLst/>
                <a:cxnLst/>
                <a:rect l="l" t="t" r="r" b="b"/>
                <a:pathLst>
                  <a:path w="4571" h="4338" fill="none" extrusionOk="0">
                    <a:moveTo>
                      <a:pt x="1" y="1535"/>
                    </a:moveTo>
                    <a:cubicBezTo>
                      <a:pt x="935" y="1569"/>
                      <a:pt x="1335" y="1235"/>
                      <a:pt x="1969" y="601"/>
                    </a:cubicBezTo>
                    <a:cubicBezTo>
                      <a:pt x="2303" y="268"/>
                      <a:pt x="2770" y="1"/>
                      <a:pt x="3270" y="168"/>
                    </a:cubicBezTo>
                    <a:cubicBezTo>
                      <a:pt x="4504" y="568"/>
                      <a:pt x="4571" y="2569"/>
                      <a:pt x="3870" y="3437"/>
                    </a:cubicBezTo>
                    <a:cubicBezTo>
                      <a:pt x="3170" y="4337"/>
                      <a:pt x="2469" y="3537"/>
                      <a:pt x="1969" y="2936"/>
                    </a:cubicBezTo>
                    <a:cubicBezTo>
                      <a:pt x="1602" y="2536"/>
                      <a:pt x="968" y="2269"/>
                      <a:pt x="435" y="2569"/>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9"/>
              <p:cNvSpPr/>
              <p:nvPr/>
            </p:nvSpPr>
            <p:spPr>
              <a:xfrm>
                <a:off x="2551007" y="3666894"/>
                <a:ext cx="4516" cy="26939"/>
              </a:xfrm>
              <a:custGeom>
                <a:avLst/>
                <a:gdLst/>
                <a:ahLst/>
                <a:cxnLst/>
                <a:rect l="l" t="t" r="r" b="b"/>
                <a:pathLst>
                  <a:path w="235" h="1402" fill="none" extrusionOk="0">
                    <a:moveTo>
                      <a:pt x="234" y="1"/>
                    </a:moveTo>
                    <a:cubicBezTo>
                      <a:pt x="1" y="301"/>
                      <a:pt x="1" y="1135"/>
                      <a:pt x="234" y="1402"/>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9"/>
              <p:cNvSpPr/>
              <p:nvPr/>
            </p:nvSpPr>
            <p:spPr>
              <a:xfrm>
                <a:off x="2508061" y="3555370"/>
                <a:ext cx="7724" cy="7071"/>
              </a:xfrm>
              <a:custGeom>
                <a:avLst/>
                <a:gdLst/>
                <a:ahLst/>
                <a:cxnLst/>
                <a:rect l="l" t="t" r="r" b="b"/>
                <a:pathLst>
                  <a:path w="402" h="368" fill="none" extrusionOk="0">
                    <a:moveTo>
                      <a:pt x="1" y="1"/>
                    </a:moveTo>
                    <a:cubicBezTo>
                      <a:pt x="68" y="167"/>
                      <a:pt x="234" y="301"/>
                      <a:pt x="401" y="368"/>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9"/>
              <p:cNvSpPr/>
              <p:nvPr/>
            </p:nvSpPr>
            <p:spPr>
              <a:xfrm>
                <a:off x="2213861" y="3586787"/>
                <a:ext cx="91694" cy="87832"/>
              </a:xfrm>
              <a:custGeom>
                <a:avLst/>
                <a:gdLst/>
                <a:ahLst/>
                <a:cxnLst/>
                <a:rect l="l" t="t" r="r" b="b"/>
                <a:pathLst>
                  <a:path w="4772" h="4571" fill="none" extrusionOk="0">
                    <a:moveTo>
                      <a:pt x="4771" y="3136"/>
                    </a:moveTo>
                    <a:cubicBezTo>
                      <a:pt x="4171" y="3536"/>
                      <a:pt x="4104" y="1868"/>
                      <a:pt x="4037" y="1635"/>
                    </a:cubicBezTo>
                    <a:cubicBezTo>
                      <a:pt x="3804" y="400"/>
                      <a:pt x="3036" y="0"/>
                      <a:pt x="1969" y="834"/>
                    </a:cubicBezTo>
                    <a:cubicBezTo>
                      <a:pt x="1102" y="1501"/>
                      <a:pt x="1" y="3803"/>
                      <a:pt x="1669" y="4303"/>
                    </a:cubicBezTo>
                    <a:cubicBezTo>
                      <a:pt x="2369" y="4503"/>
                      <a:pt x="3270" y="3636"/>
                      <a:pt x="3670" y="457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9"/>
              <p:cNvSpPr/>
              <p:nvPr/>
            </p:nvSpPr>
            <p:spPr>
              <a:xfrm>
                <a:off x="2252329" y="3618184"/>
                <a:ext cx="26305" cy="30782"/>
              </a:xfrm>
              <a:custGeom>
                <a:avLst/>
                <a:gdLst/>
                <a:ahLst/>
                <a:cxnLst/>
                <a:rect l="l" t="t" r="r" b="b"/>
                <a:pathLst>
                  <a:path w="1369" h="1602" fill="none" extrusionOk="0">
                    <a:moveTo>
                      <a:pt x="1135" y="1"/>
                    </a:moveTo>
                    <a:cubicBezTo>
                      <a:pt x="1368" y="601"/>
                      <a:pt x="668" y="1568"/>
                      <a:pt x="0" y="1602"/>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9"/>
              <p:cNvSpPr/>
              <p:nvPr/>
            </p:nvSpPr>
            <p:spPr>
              <a:xfrm>
                <a:off x="2310012" y="3445134"/>
                <a:ext cx="103223" cy="51285"/>
              </a:xfrm>
              <a:custGeom>
                <a:avLst/>
                <a:gdLst/>
                <a:ahLst/>
                <a:cxnLst/>
                <a:rect l="l" t="t" r="r" b="b"/>
                <a:pathLst>
                  <a:path w="5372" h="2669" fill="none" extrusionOk="0">
                    <a:moveTo>
                      <a:pt x="2803" y="2669"/>
                    </a:moveTo>
                    <a:cubicBezTo>
                      <a:pt x="3270" y="2369"/>
                      <a:pt x="3870" y="2369"/>
                      <a:pt x="4270" y="1935"/>
                    </a:cubicBezTo>
                    <a:cubicBezTo>
                      <a:pt x="5371" y="601"/>
                      <a:pt x="2702" y="0"/>
                      <a:pt x="1869" y="34"/>
                    </a:cubicBezTo>
                    <a:cubicBezTo>
                      <a:pt x="1335" y="34"/>
                      <a:pt x="634" y="167"/>
                      <a:pt x="301" y="601"/>
                    </a:cubicBezTo>
                    <a:cubicBezTo>
                      <a:pt x="1" y="968"/>
                      <a:pt x="34" y="1468"/>
                      <a:pt x="468" y="1768"/>
                    </a:cubicBezTo>
                    <a:cubicBezTo>
                      <a:pt x="768" y="1968"/>
                      <a:pt x="1201" y="1968"/>
                      <a:pt x="1435" y="2302"/>
                    </a:cubicBezTo>
                    <a:cubicBezTo>
                      <a:pt x="1468" y="2402"/>
                      <a:pt x="1502" y="2469"/>
                      <a:pt x="1502" y="2569"/>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9"/>
              <p:cNvSpPr/>
              <p:nvPr/>
            </p:nvSpPr>
            <p:spPr>
              <a:xfrm>
                <a:off x="2337567" y="3461159"/>
                <a:ext cx="39775" cy="14757"/>
              </a:xfrm>
              <a:custGeom>
                <a:avLst/>
                <a:gdLst/>
                <a:ahLst/>
                <a:cxnLst/>
                <a:rect l="l" t="t" r="r" b="b"/>
                <a:pathLst>
                  <a:path w="2070" h="768" fill="none" extrusionOk="0">
                    <a:moveTo>
                      <a:pt x="1" y="0"/>
                    </a:moveTo>
                    <a:cubicBezTo>
                      <a:pt x="168" y="567"/>
                      <a:pt x="1735" y="767"/>
                      <a:pt x="2069" y="367"/>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9"/>
              <p:cNvSpPr/>
              <p:nvPr/>
            </p:nvSpPr>
            <p:spPr>
              <a:xfrm>
                <a:off x="2377957" y="3730361"/>
                <a:ext cx="71806" cy="70519"/>
              </a:xfrm>
              <a:custGeom>
                <a:avLst/>
                <a:gdLst/>
                <a:ahLst/>
                <a:cxnLst/>
                <a:rect l="l" t="t" r="r" b="b"/>
                <a:pathLst>
                  <a:path w="3737" h="3670" fill="none" extrusionOk="0">
                    <a:moveTo>
                      <a:pt x="3636" y="1368"/>
                    </a:moveTo>
                    <a:cubicBezTo>
                      <a:pt x="3736" y="567"/>
                      <a:pt x="2569" y="0"/>
                      <a:pt x="1902" y="200"/>
                    </a:cubicBezTo>
                    <a:cubicBezTo>
                      <a:pt x="1268" y="400"/>
                      <a:pt x="634" y="834"/>
                      <a:pt x="401" y="1435"/>
                    </a:cubicBezTo>
                    <a:cubicBezTo>
                      <a:pt x="0" y="2335"/>
                      <a:pt x="401" y="3669"/>
                      <a:pt x="1568" y="3403"/>
                    </a:cubicBezTo>
                    <a:cubicBezTo>
                      <a:pt x="2335" y="3236"/>
                      <a:pt x="3570" y="2268"/>
                      <a:pt x="3636" y="1368"/>
                    </a:cubicBezTo>
                    <a:close/>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9"/>
              <p:cNvSpPr/>
              <p:nvPr/>
            </p:nvSpPr>
            <p:spPr>
              <a:xfrm>
                <a:off x="2395269" y="3750863"/>
                <a:ext cx="32704" cy="28861"/>
              </a:xfrm>
              <a:custGeom>
                <a:avLst/>
                <a:gdLst/>
                <a:ahLst/>
                <a:cxnLst/>
                <a:rect l="l" t="t" r="r" b="b"/>
                <a:pathLst>
                  <a:path w="1702" h="1502" fill="none" extrusionOk="0">
                    <a:moveTo>
                      <a:pt x="400" y="1502"/>
                    </a:moveTo>
                    <a:cubicBezTo>
                      <a:pt x="0" y="1135"/>
                      <a:pt x="367" y="468"/>
                      <a:pt x="734" y="201"/>
                    </a:cubicBezTo>
                    <a:cubicBezTo>
                      <a:pt x="1034" y="34"/>
                      <a:pt x="1368" y="1"/>
                      <a:pt x="1701" y="134"/>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9"/>
              <p:cNvSpPr/>
              <p:nvPr/>
            </p:nvSpPr>
            <p:spPr>
              <a:xfrm>
                <a:off x="2459351" y="3783548"/>
                <a:ext cx="73728" cy="66042"/>
              </a:xfrm>
              <a:custGeom>
                <a:avLst/>
                <a:gdLst/>
                <a:ahLst/>
                <a:cxnLst/>
                <a:rect l="l" t="t" r="r" b="b"/>
                <a:pathLst>
                  <a:path w="3837" h="3437" fill="none" extrusionOk="0">
                    <a:moveTo>
                      <a:pt x="1" y="935"/>
                    </a:moveTo>
                    <a:cubicBezTo>
                      <a:pt x="534" y="1268"/>
                      <a:pt x="935" y="1435"/>
                      <a:pt x="835" y="2136"/>
                    </a:cubicBezTo>
                    <a:cubicBezTo>
                      <a:pt x="768" y="2336"/>
                      <a:pt x="701" y="2569"/>
                      <a:pt x="701" y="2803"/>
                    </a:cubicBezTo>
                    <a:cubicBezTo>
                      <a:pt x="701" y="3136"/>
                      <a:pt x="901" y="3403"/>
                      <a:pt x="1268" y="3437"/>
                    </a:cubicBezTo>
                    <a:cubicBezTo>
                      <a:pt x="1502" y="3437"/>
                      <a:pt x="1669" y="3403"/>
                      <a:pt x="1835" y="3337"/>
                    </a:cubicBezTo>
                    <a:cubicBezTo>
                      <a:pt x="2436" y="3103"/>
                      <a:pt x="2936" y="2636"/>
                      <a:pt x="3270" y="2069"/>
                    </a:cubicBezTo>
                    <a:cubicBezTo>
                      <a:pt x="3537" y="1735"/>
                      <a:pt x="3837" y="968"/>
                      <a:pt x="3336" y="668"/>
                    </a:cubicBezTo>
                    <a:cubicBezTo>
                      <a:pt x="3036" y="501"/>
                      <a:pt x="2503" y="735"/>
                      <a:pt x="2169" y="735"/>
                    </a:cubicBezTo>
                    <a:cubicBezTo>
                      <a:pt x="1669" y="768"/>
                      <a:pt x="1235" y="501"/>
                      <a:pt x="1068" y="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9"/>
              <p:cNvSpPr/>
              <p:nvPr/>
            </p:nvSpPr>
            <p:spPr>
              <a:xfrm>
                <a:off x="2201044" y="3465636"/>
                <a:ext cx="69251" cy="80780"/>
              </a:xfrm>
              <a:custGeom>
                <a:avLst/>
                <a:gdLst/>
                <a:ahLst/>
                <a:cxnLst/>
                <a:rect l="l" t="t" r="r" b="b"/>
                <a:pathLst>
                  <a:path w="3604" h="4204" fill="none" extrusionOk="0">
                    <a:moveTo>
                      <a:pt x="3437" y="3336"/>
                    </a:moveTo>
                    <a:cubicBezTo>
                      <a:pt x="2202" y="2869"/>
                      <a:pt x="3603" y="1635"/>
                      <a:pt x="3270" y="968"/>
                    </a:cubicBezTo>
                    <a:cubicBezTo>
                      <a:pt x="2836" y="1"/>
                      <a:pt x="1035" y="835"/>
                      <a:pt x="601" y="1302"/>
                    </a:cubicBezTo>
                    <a:cubicBezTo>
                      <a:pt x="301" y="1635"/>
                      <a:pt x="1" y="2202"/>
                      <a:pt x="168" y="2669"/>
                    </a:cubicBezTo>
                    <a:cubicBezTo>
                      <a:pt x="368" y="3270"/>
                      <a:pt x="801" y="3136"/>
                      <a:pt x="1302" y="3036"/>
                    </a:cubicBezTo>
                    <a:cubicBezTo>
                      <a:pt x="2169" y="2903"/>
                      <a:pt x="2036" y="3637"/>
                      <a:pt x="2503" y="4204"/>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9"/>
              <p:cNvSpPr/>
              <p:nvPr/>
            </p:nvSpPr>
            <p:spPr>
              <a:xfrm>
                <a:off x="2224121" y="3497053"/>
                <a:ext cx="19253" cy="12182"/>
              </a:xfrm>
              <a:custGeom>
                <a:avLst/>
                <a:gdLst/>
                <a:ahLst/>
                <a:cxnLst/>
                <a:rect l="l" t="t" r="r" b="b"/>
                <a:pathLst>
                  <a:path w="1002" h="634" fill="none" extrusionOk="0">
                    <a:moveTo>
                      <a:pt x="1" y="634"/>
                    </a:moveTo>
                    <a:cubicBezTo>
                      <a:pt x="334" y="400"/>
                      <a:pt x="701" y="300"/>
                      <a:pt x="1001"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9"/>
              <p:cNvSpPr/>
              <p:nvPr/>
            </p:nvSpPr>
            <p:spPr>
              <a:xfrm>
                <a:off x="2102937" y="3594473"/>
                <a:ext cx="94884" cy="89119"/>
              </a:xfrm>
              <a:custGeom>
                <a:avLst/>
                <a:gdLst/>
                <a:ahLst/>
                <a:cxnLst/>
                <a:rect l="l" t="t" r="r" b="b"/>
                <a:pathLst>
                  <a:path w="4938" h="4638" fill="none" extrusionOk="0">
                    <a:moveTo>
                      <a:pt x="4937" y="1969"/>
                    </a:moveTo>
                    <a:cubicBezTo>
                      <a:pt x="4704" y="2502"/>
                      <a:pt x="3670" y="2302"/>
                      <a:pt x="3303" y="2002"/>
                    </a:cubicBezTo>
                    <a:cubicBezTo>
                      <a:pt x="3103" y="1835"/>
                      <a:pt x="2869" y="1335"/>
                      <a:pt x="2736" y="1101"/>
                    </a:cubicBezTo>
                    <a:cubicBezTo>
                      <a:pt x="2469" y="568"/>
                      <a:pt x="2035" y="0"/>
                      <a:pt x="1335" y="434"/>
                    </a:cubicBezTo>
                    <a:cubicBezTo>
                      <a:pt x="234" y="1135"/>
                      <a:pt x="0" y="4637"/>
                      <a:pt x="1835" y="3903"/>
                    </a:cubicBezTo>
                    <a:cubicBezTo>
                      <a:pt x="2202" y="3736"/>
                      <a:pt x="2335" y="3403"/>
                      <a:pt x="2569" y="3169"/>
                    </a:cubicBezTo>
                    <a:cubicBezTo>
                      <a:pt x="2736" y="3003"/>
                      <a:pt x="3036" y="2969"/>
                      <a:pt x="3303" y="2936"/>
                    </a:cubicBezTo>
                    <a:cubicBezTo>
                      <a:pt x="3736" y="2903"/>
                      <a:pt x="4403" y="3103"/>
                      <a:pt x="4504" y="3636"/>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9"/>
              <p:cNvSpPr/>
              <p:nvPr/>
            </p:nvSpPr>
            <p:spPr>
              <a:xfrm>
                <a:off x="2372826" y="3622027"/>
                <a:ext cx="86544" cy="79512"/>
              </a:xfrm>
              <a:custGeom>
                <a:avLst/>
                <a:gdLst/>
                <a:ahLst/>
                <a:cxnLst/>
                <a:rect l="l" t="t" r="r" b="b"/>
                <a:pathLst>
                  <a:path w="4504" h="4138" fill="none" extrusionOk="0">
                    <a:moveTo>
                      <a:pt x="3670" y="3503"/>
                    </a:moveTo>
                    <a:cubicBezTo>
                      <a:pt x="4504" y="1669"/>
                      <a:pt x="401" y="1"/>
                      <a:pt x="67" y="1669"/>
                    </a:cubicBezTo>
                    <a:cubicBezTo>
                      <a:pt x="1" y="2036"/>
                      <a:pt x="101" y="2403"/>
                      <a:pt x="334" y="2736"/>
                    </a:cubicBezTo>
                    <a:cubicBezTo>
                      <a:pt x="701" y="3337"/>
                      <a:pt x="1268" y="3804"/>
                      <a:pt x="1935" y="4004"/>
                    </a:cubicBezTo>
                    <a:cubicBezTo>
                      <a:pt x="2235" y="4070"/>
                      <a:pt x="2602" y="4137"/>
                      <a:pt x="2903" y="4070"/>
                    </a:cubicBezTo>
                    <a:cubicBezTo>
                      <a:pt x="3236" y="4004"/>
                      <a:pt x="3536" y="3804"/>
                      <a:pt x="3670" y="3503"/>
                    </a:cubicBezTo>
                    <a:close/>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9"/>
              <p:cNvSpPr/>
              <p:nvPr/>
            </p:nvSpPr>
            <p:spPr>
              <a:xfrm>
                <a:off x="2393329" y="3655365"/>
                <a:ext cx="27593" cy="21809"/>
              </a:xfrm>
              <a:custGeom>
                <a:avLst/>
                <a:gdLst/>
                <a:ahLst/>
                <a:cxnLst/>
                <a:rect l="l" t="t" r="r" b="b"/>
                <a:pathLst>
                  <a:path w="1436" h="1135" fill="none" extrusionOk="0">
                    <a:moveTo>
                      <a:pt x="335" y="0"/>
                    </a:moveTo>
                    <a:cubicBezTo>
                      <a:pt x="1" y="601"/>
                      <a:pt x="1002" y="1068"/>
                      <a:pt x="1435" y="1135"/>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9"/>
              <p:cNvSpPr/>
              <p:nvPr/>
            </p:nvSpPr>
            <p:spPr>
              <a:xfrm>
                <a:off x="2124127" y="3734204"/>
                <a:ext cx="89119" cy="81414"/>
              </a:xfrm>
              <a:custGeom>
                <a:avLst/>
                <a:gdLst/>
                <a:ahLst/>
                <a:cxnLst/>
                <a:rect l="l" t="t" r="r" b="b"/>
                <a:pathLst>
                  <a:path w="4638" h="4237" fill="none" extrusionOk="0">
                    <a:moveTo>
                      <a:pt x="3704" y="0"/>
                    </a:moveTo>
                    <a:cubicBezTo>
                      <a:pt x="3570" y="868"/>
                      <a:pt x="3036" y="1001"/>
                      <a:pt x="2336" y="1034"/>
                    </a:cubicBezTo>
                    <a:cubicBezTo>
                      <a:pt x="1702" y="1068"/>
                      <a:pt x="968" y="401"/>
                      <a:pt x="368" y="868"/>
                    </a:cubicBezTo>
                    <a:cubicBezTo>
                      <a:pt x="101" y="1134"/>
                      <a:pt x="1" y="1501"/>
                      <a:pt x="34" y="1835"/>
                    </a:cubicBezTo>
                    <a:cubicBezTo>
                      <a:pt x="68" y="2169"/>
                      <a:pt x="201" y="2535"/>
                      <a:pt x="368" y="2836"/>
                    </a:cubicBezTo>
                    <a:cubicBezTo>
                      <a:pt x="535" y="3169"/>
                      <a:pt x="768" y="3503"/>
                      <a:pt x="1035" y="3736"/>
                    </a:cubicBezTo>
                    <a:cubicBezTo>
                      <a:pt x="1702" y="4237"/>
                      <a:pt x="2369" y="3736"/>
                      <a:pt x="2670" y="3136"/>
                    </a:cubicBezTo>
                    <a:cubicBezTo>
                      <a:pt x="2870" y="2736"/>
                      <a:pt x="3036" y="2235"/>
                      <a:pt x="3370" y="1968"/>
                    </a:cubicBezTo>
                    <a:cubicBezTo>
                      <a:pt x="3637" y="1735"/>
                      <a:pt x="4504" y="1368"/>
                      <a:pt x="4638" y="1968"/>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9"/>
              <p:cNvSpPr/>
              <p:nvPr/>
            </p:nvSpPr>
            <p:spPr>
              <a:xfrm>
                <a:off x="2152987" y="3770732"/>
                <a:ext cx="7052" cy="14123"/>
              </a:xfrm>
              <a:custGeom>
                <a:avLst/>
                <a:gdLst/>
                <a:ahLst/>
                <a:cxnLst/>
                <a:rect l="l" t="t" r="r" b="b"/>
                <a:pathLst>
                  <a:path w="367" h="735" fill="none" extrusionOk="0">
                    <a:moveTo>
                      <a:pt x="0" y="1"/>
                    </a:moveTo>
                    <a:cubicBezTo>
                      <a:pt x="200" y="167"/>
                      <a:pt x="334" y="468"/>
                      <a:pt x="367" y="735"/>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9"/>
              <p:cNvSpPr/>
              <p:nvPr/>
            </p:nvSpPr>
            <p:spPr>
              <a:xfrm>
                <a:off x="2252329" y="3720734"/>
                <a:ext cx="85257" cy="81433"/>
              </a:xfrm>
              <a:custGeom>
                <a:avLst/>
                <a:gdLst/>
                <a:ahLst/>
                <a:cxnLst/>
                <a:rect l="l" t="t" r="r" b="b"/>
                <a:pathLst>
                  <a:path w="4437" h="4238" fill="none" extrusionOk="0">
                    <a:moveTo>
                      <a:pt x="3003" y="1"/>
                    </a:moveTo>
                    <a:cubicBezTo>
                      <a:pt x="3103" y="601"/>
                      <a:pt x="2435" y="735"/>
                      <a:pt x="1935" y="735"/>
                    </a:cubicBezTo>
                    <a:cubicBezTo>
                      <a:pt x="701" y="735"/>
                      <a:pt x="0" y="1902"/>
                      <a:pt x="1034" y="2769"/>
                    </a:cubicBezTo>
                    <a:cubicBezTo>
                      <a:pt x="1868" y="3537"/>
                      <a:pt x="4337" y="4237"/>
                      <a:pt x="4370" y="2369"/>
                    </a:cubicBezTo>
                    <a:cubicBezTo>
                      <a:pt x="4370" y="1902"/>
                      <a:pt x="4003" y="1735"/>
                      <a:pt x="3870" y="1335"/>
                    </a:cubicBezTo>
                    <a:cubicBezTo>
                      <a:pt x="3803" y="1002"/>
                      <a:pt x="4003" y="501"/>
                      <a:pt x="4437" y="5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9"/>
              <p:cNvSpPr/>
              <p:nvPr/>
            </p:nvSpPr>
            <p:spPr>
              <a:xfrm>
                <a:off x="2287589" y="3754706"/>
                <a:ext cx="32051" cy="15410"/>
              </a:xfrm>
              <a:custGeom>
                <a:avLst/>
                <a:gdLst/>
                <a:ahLst/>
                <a:cxnLst/>
                <a:rect l="l" t="t" r="r" b="b"/>
                <a:pathLst>
                  <a:path w="1668" h="802" fill="none" extrusionOk="0">
                    <a:moveTo>
                      <a:pt x="0" y="101"/>
                    </a:moveTo>
                    <a:cubicBezTo>
                      <a:pt x="634" y="1"/>
                      <a:pt x="1501" y="1"/>
                      <a:pt x="1668" y="8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9"/>
              <p:cNvSpPr/>
              <p:nvPr/>
            </p:nvSpPr>
            <p:spPr>
              <a:xfrm>
                <a:off x="2198489" y="3830990"/>
                <a:ext cx="125013" cy="90387"/>
              </a:xfrm>
              <a:custGeom>
                <a:avLst/>
                <a:gdLst/>
                <a:ahLst/>
                <a:cxnLst/>
                <a:rect l="l" t="t" r="r" b="b"/>
                <a:pathLst>
                  <a:path w="6506" h="4704" fill="none" extrusionOk="0">
                    <a:moveTo>
                      <a:pt x="3503" y="0"/>
                    </a:moveTo>
                    <a:cubicBezTo>
                      <a:pt x="3570" y="467"/>
                      <a:pt x="3603" y="1101"/>
                      <a:pt x="3136" y="1368"/>
                    </a:cubicBezTo>
                    <a:cubicBezTo>
                      <a:pt x="2769" y="1601"/>
                      <a:pt x="2269" y="1368"/>
                      <a:pt x="1802" y="1635"/>
                    </a:cubicBezTo>
                    <a:cubicBezTo>
                      <a:pt x="0" y="2669"/>
                      <a:pt x="2669" y="3970"/>
                      <a:pt x="3603" y="4203"/>
                    </a:cubicBezTo>
                    <a:cubicBezTo>
                      <a:pt x="4270" y="4437"/>
                      <a:pt x="6505" y="4704"/>
                      <a:pt x="6105" y="3369"/>
                    </a:cubicBezTo>
                    <a:cubicBezTo>
                      <a:pt x="5938" y="2936"/>
                      <a:pt x="5338" y="2802"/>
                      <a:pt x="5104" y="2369"/>
                    </a:cubicBezTo>
                    <a:cubicBezTo>
                      <a:pt x="4770" y="1835"/>
                      <a:pt x="5104" y="1101"/>
                      <a:pt x="5471" y="667"/>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9"/>
              <p:cNvSpPr/>
              <p:nvPr/>
            </p:nvSpPr>
            <p:spPr>
              <a:xfrm>
                <a:off x="2247833" y="3876491"/>
                <a:ext cx="45540" cy="17332"/>
              </a:xfrm>
              <a:custGeom>
                <a:avLst/>
                <a:gdLst/>
                <a:ahLst/>
                <a:cxnLst/>
                <a:rect l="l" t="t" r="r" b="b"/>
                <a:pathLst>
                  <a:path w="2370" h="902" fill="none" extrusionOk="0">
                    <a:moveTo>
                      <a:pt x="1" y="1"/>
                    </a:moveTo>
                    <a:cubicBezTo>
                      <a:pt x="835" y="101"/>
                      <a:pt x="1769" y="234"/>
                      <a:pt x="2369" y="9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9"/>
              <p:cNvSpPr/>
              <p:nvPr/>
            </p:nvSpPr>
            <p:spPr>
              <a:xfrm>
                <a:off x="2358088" y="3859832"/>
                <a:ext cx="81414" cy="48729"/>
              </a:xfrm>
              <a:custGeom>
                <a:avLst/>
                <a:gdLst/>
                <a:ahLst/>
                <a:cxnLst/>
                <a:rect l="l" t="t" r="r" b="b"/>
                <a:pathLst>
                  <a:path w="4237" h="2536" fill="none" extrusionOk="0">
                    <a:moveTo>
                      <a:pt x="768" y="634"/>
                    </a:moveTo>
                    <a:cubicBezTo>
                      <a:pt x="968" y="1001"/>
                      <a:pt x="167" y="1201"/>
                      <a:pt x="134" y="1535"/>
                    </a:cubicBezTo>
                    <a:cubicBezTo>
                      <a:pt x="0" y="2535"/>
                      <a:pt x="2035" y="2335"/>
                      <a:pt x="2502" y="2135"/>
                    </a:cubicBezTo>
                    <a:cubicBezTo>
                      <a:pt x="2936" y="1968"/>
                      <a:pt x="4237" y="1268"/>
                      <a:pt x="3503" y="768"/>
                    </a:cubicBezTo>
                    <a:cubicBezTo>
                      <a:pt x="3103" y="501"/>
                      <a:pt x="2669" y="467"/>
                      <a:pt x="2435"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9"/>
              <p:cNvSpPr/>
              <p:nvPr/>
            </p:nvSpPr>
            <p:spPr>
              <a:xfrm>
                <a:off x="2342063" y="3525241"/>
                <a:ext cx="80780" cy="85276"/>
              </a:xfrm>
              <a:custGeom>
                <a:avLst/>
                <a:gdLst/>
                <a:ahLst/>
                <a:cxnLst/>
                <a:rect l="l" t="t" r="r" b="b"/>
                <a:pathLst>
                  <a:path w="4204" h="4438" fill="none" extrusionOk="0">
                    <a:moveTo>
                      <a:pt x="0" y="3837"/>
                    </a:moveTo>
                    <a:cubicBezTo>
                      <a:pt x="534" y="3603"/>
                      <a:pt x="801" y="3103"/>
                      <a:pt x="668" y="2569"/>
                    </a:cubicBezTo>
                    <a:cubicBezTo>
                      <a:pt x="534" y="2102"/>
                      <a:pt x="0" y="1602"/>
                      <a:pt x="434" y="1102"/>
                    </a:cubicBezTo>
                    <a:cubicBezTo>
                      <a:pt x="1435" y="1"/>
                      <a:pt x="2702" y="601"/>
                      <a:pt x="3470" y="1669"/>
                    </a:cubicBezTo>
                    <a:cubicBezTo>
                      <a:pt x="3836" y="2236"/>
                      <a:pt x="4203" y="3203"/>
                      <a:pt x="3436" y="3570"/>
                    </a:cubicBezTo>
                    <a:cubicBezTo>
                      <a:pt x="2969" y="3770"/>
                      <a:pt x="2669" y="3537"/>
                      <a:pt x="2269" y="3537"/>
                    </a:cubicBezTo>
                    <a:cubicBezTo>
                      <a:pt x="1802" y="3537"/>
                      <a:pt x="1435" y="4037"/>
                      <a:pt x="1368" y="4437"/>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9"/>
              <p:cNvSpPr/>
              <p:nvPr/>
            </p:nvSpPr>
            <p:spPr>
              <a:xfrm>
                <a:off x="2367696" y="3557292"/>
                <a:ext cx="30782" cy="21175"/>
              </a:xfrm>
              <a:custGeom>
                <a:avLst/>
                <a:gdLst/>
                <a:ahLst/>
                <a:cxnLst/>
                <a:rect l="l" t="t" r="r" b="b"/>
                <a:pathLst>
                  <a:path w="1602" h="1102" fill="none" extrusionOk="0">
                    <a:moveTo>
                      <a:pt x="101" y="1"/>
                    </a:moveTo>
                    <a:cubicBezTo>
                      <a:pt x="1" y="668"/>
                      <a:pt x="1101" y="1102"/>
                      <a:pt x="1602" y="10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6" name="Google Shape;3936;p69"/>
          <p:cNvGrpSpPr/>
          <p:nvPr/>
        </p:nvGrpSpPr>
        <p:grpSpPr>
          <a:xfrm>
            <a:off x="6441608" y="587790"/>
            <a:ext cx="883144" cy="799675"/>
            <a:chOff x="1447279" y="2557401"/>
            <a:chExt cx="528797" cy="478819"/>
          </a:xfrm>
        </p:grpSpPr>
        <p:sp>
          <p:nvSpPr>
            <p:cNvPr id="3937" name="Google Shape;3937;p69"/>
            <p:cNvSpPr/>
            <p:nvPr/>
          </p:nvSpPr>
          <p:spPr>
            <a:xfrm>
              <a:off x="1447279" y="2588106"/>
              <a:ext cx="528797" cy="439370"/>
            </a:xfrm>
            <a:custGeom>
              <a:avLst/>
              <a:gdLst/>
              <a:ahLst/>
              <a:cxnLst/>
              <a:rect l="l" t="t" r="r" b="b"/>
              <a:pathLst>
                <a:path w="27520" h="22866" extrusionOk="0">
                  <a:moveTo>
                    <a:pt x="15278" y="5407"/>
                  </a:moveTo>
                  <a:cubicBezTo>
                    <a:pt x="15311" y="5975"/>
                    <a:pt x="15178" y="6508"/>
                    <a:pt x="15211" y="7109"/>
                  </a:cubicBezTo>
                  <a:cubicBezTo>
                    <a:pt x="15278" y="7509"/>
                    <a:pt x="15178" y="8310"/>
                    <a:pt x="15611" y="8576"/>
                  </a:cubicBezTo>
                  <a:cubicBezTo>
                    <a:pt x="15773" y="8676"/>
                    <a:pt x="15991" y="8706"/>
                    <a:pt x="16227" y="8706"/>
                  </a:cubicBezTo>
                  <a:cubicBezTo>
                    <a:pt x="16578" y="8706"/>
                    <a:pt x="16968" y="8640"/>
                    <a:pt x="17270" y="8640"/>
                  </a:cubicBezTo>
                  <a:cubicBezTo>
                    <a:pt x="17308" y="8640"/>
                    <a:pt x="17344" y="8641"/>
                    <a:pt x="17379" y="8643"/>
                  </a:cubicBezTo>
                  <a:cubicBezTo>
                    <a:pt x="18313" y="8676"/>
                    <a:pt x="18647" y="9143"/>
                    <a:pt x="18647" y="10077"/>
                  </a:cubicBezTo>
                  <a:cubicBezTo>
                    <a:pt x="18647" y="10507"/>
                    <a:pt x="18385" y="11756"/>
                    <a:pt x="18867" y="11941"/>
                  </a:cubicBezTo>
                  <a:lnTo>
                    <a:pt x="18867" y="11941"/>
                  </a:lnTo>
                  <a:cubicBezTo>
                    <a:pt x="18688" y="11878"/>
                    <a:pt x="18500" y="11854"/>
                    <a:pt x="18309" y="11854"/>
                  </a:cubicBezTo>
                  <a:cubicBezTo>
                    <a:pt x="18113" y="11854"/>
                    <a:pt x="17913" y="11879"/>
                    <a:pt x="17713" y="11912"/>
                  </a:cubicBezTo>
                  <a:cubicBezTo>
                    <a:pt x="17513" y="11912"/>
                    <a:pt x="17346" y="11945"/>
                    <a:pt x="17179" y="11945"/>
                  </a:cubicBezTo>
                  <a:cubicBezTo>
                    <a:pt x="16545" y="11945"/>
                    <a:pt x="15878" y="11945"/>
                    <a:pt x="15278" y="11979"/>
                  </a:cubicBezTo>
                  <a:cubicBezTo>
                    <a:pt x="15311" y="12346"/>
                    <a:pt x="15344" y="12779"/>
                    <a:pt x="15311" y="13180"/>
                  </a:cubicBezTo>
                  <a:cubicBezTo>
                    <a:pt x="15311" y="13513"/>
                    <a:pt x="15278" y="13847"/>
                    <a:pt x="15311" y="14147"/>
                  </a:cubicBezTo>
                  <a:cubicBezTo>
                    <a:pt x="15344" y="14481"/>
                    <a:pt x="15511" y="14781"/>
                    <a:pt x="15511" y="15081"/>
                  </a:cubicBezTo>
                  <a:cubicBezTo>
                    <a:pt x="14811" y="15081"/>
                    <a:pt x="14110" y="15148"/>
                    <a:pt x="13376" y="15148"/>
                  </a:cubicBezTo>
                  <a:cubicBezTo>
                    <a:pt x="13186" y="15148"/>
                    <a:pt x="12941" y="15126"/>
                    <a:pt x="12703" y="15126"/>
                  </a:cubicBezTo>
                  <a:cubicBezTo>
                    <a:pt x="12525" y="15126"/>
                    <a:pt x="12352" y="15138"/>
                    <a:pt x="12209" y="15181"/>
                  </a:cubicBezTo>
                  <a:cubicBezTo>
                    <a:pt x="11975" y="14114"/>
                    <a:pt x="11942" y="13013"/>
                    <a:pt x="11875" y="11879"/>
                  </a:cubicBezTo>
                  <a:cubicBezTo>
                    <a:pt x="11166" y="11833"/>
                    <a:pt x="10394" y="11740"/>
                    <a:pt x="9645" y="11740"/>
                  </a:cubicBezTo>
                  <a:cubicBezTo>
                    <a:pt x="9303" y="11740"/>
                    <a:pt x="8965" y="11760"/>
                    <a:pt x="8640" y="11812"/>
                  </a:cubicBezTo>
                  <a:cubicBezTo>
                    <a:pt x="8773" y="11112"/>
                    <a:pt x="8873" y="10411"/>
                    <a:pt x="8773" y="9644"/>
                  </a:cubicBezTo>
                  <a:cubicBezTo>
                    <a:pt x="8706" y="9244"/>
                    <a:pt x="8606" y="8843"/>
                    <a:pt x="8640" y="8443"/>
                  </a:cubicBezTo>
                  <a:cubicBezTo>
                    <a:pt x="9040" y="8443"/>
                    <a:pt x="9462" y="8486"/>
                    <a:pt x="9887" y="8486"/>
                  </a:cubicBezTo>
                  <a:cubicBezTo>
                    <a:pt x="9994" y="8486"/>
                    <a:pt x="10101" y="8483"/>
                    <a:pt x="10207" y="8476"/>
                  </a:cubicBezTo>
                  <a:cubicBezTo>
                    <a:pt x="10674" y="8443"/>
                    <a:pt x="11108" y="8410"/>
                    <a:pt x="11542" y="8410"/>
                  </a:cubicBezTo>
                  <a:cubicBezTo>
                    <a:pt x="11620" y="8410"/>
                    <a:pt x="11712" y="8413"/>
                    <a:pt x="11806" y="8413"/>
                  </a:cubicBezTo>
                  <a:cubicBezTo>
                    <a:pt x="11994" y="8413"/>
                    <a:pt x="12187" y="8399"/>
                    <a:pt x="12276" y="8310"/>
                  </a:cubicBezTo>
                  <a:cubicBezTo>
                    <a:pt x="12476" y="8009"/>
                    <a:pt x="12109" y="6909"/>
                    <a:pt x="12009" y="6575"/>
                  </a:cubicBezTo>
                  <a:cubicBezTo>
                    <a:pt x="11975" y="6308"/>
                    <a:pt x="11775" y="5975"/>
                    <a:pt x="11809" y="5741"/>
                  </a:cubicBezTo>
                  <a:cubicBezTo>
                    <a:pt x="11832" y="5503"/>
                    <a:pt x="11890" y="5469"/>
                    <a:pt x="12055" y="5469"/>
                  </a:cubicBezTo>
                  <a:cubicBezTo>
                    <a:pt x="12121" y="5469"/>
                    <a:pt x="12204" y="5474"/>
                    <a:pt x="12309" y="5474"/>
                  </a:cubicBezTo>
                  <a:cubicBezTo>
                    <a:pt x="13310" y="5474"/>
                    <a:pt x="14277" y="5441"/>
                    <a:pt x="15278" y="5407"/>
                  </a:cubicBezTo>
                  <a:close/>
                  <a:moveTo>
                    <a:pt x="8822" y="0"/>
                  </a:moveTo>
                  <a:cubicBezTo>
                    <a:pt x="6395" y="0"/>
                    <a:pt x="3782" y="1229"/>
                    <a:pt x="2502" y="3139"/>
                  </a:cubicBezTo>
                  <a:cubicBezTo>
                    <a:pt x="0" y="6842"/>
                    <a:pt x="3269" y="11912"/>
                    <a:pt x="5938" y="14848"/>
                  </a:cubicBezTo>
                  <a:cubicBezTo>
                    <a:pt x="7472" y="16582"/>
                    <a:pt x="9307" y="18017"/>
                    <a:pt x="11008" y="19618"/>
                  </a:cubicBezTo>
                  <a:cubicBezTo>
                    <a:pt x="11875" y="20385"/>
                    <a:pt x="11809" y="20852"/>
                    <a:pt x="12509" y="21786"/>
                  </a:cubicBezTo>
                  <a:cubicBezTo>
                    <a:pt x="12843" y="22186"/>
                    <a:pt x="13009" y="22386"/>
                    <a:pt x="13276" y="22853"/>
                  </a:cubicBezTo>
                  <a:cubicBezTo>
                    <a:pt x="13279" y="22862"/>
                    <a:pt x="13286" y="22866"/>
                    <a:pt x="13297" y="22866"/>
                  </a:cubicBezTo>
                  <a:cubicBezTo>
                    <a:pt x="13695" y="22866"/>
                    <a:pt x="19259" y="17830"/>
                    <a:pt x="22016" y="14781"/>
                  </a:cubicBezTo>
                  <a:cubicBezTo>
                    <a:pt x="24718" y="11845"/>
                    <a:pt x="27520" y="6909"/>
                    <a:pt x="25018" y="3173"/>
                  </a:cubicBezTo>
                  <a:cubicBezTo>
                    <a:pt x="23734" y="1255"/>
                    <a:pt x="21076" y="15"/>
                    <a:pt x="18604" y="15"/>
                  </a:cubicBezTo>
                  <a:cubicBezTo>
                    <a:pt x="16517" y="15"/>
                    <a:pt x="14562" y="899"/>
                    <a:pt x="13677" y="3006"/>
                  </a:cubicBezTo>
                  <a:cubicBezTo>
                    <a:pt x="12818" y="890"/>
                    <a:pt x="10888" y="0"/>
                    <a:pt x="882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9"/>
            <p:cNvSpPr/>
            <p:nvPr/>
          </p:nvSpPr>
          <p:spPr>
            <a:xfrm>
              <a:off x="1448566" y="2557401"/>
              <a:ext cx="262804" cy="478819"/>
            </a:xfrm>
            <a:custGeom>
              <a:avLst/>
              <a:gdLst/>
              <a:ahLst/>
              <a:cxnLst/>
              <a:rect l="l" t="t" r="r" b="b"/>
              <a:pathLst>
                <a:path w="13677" h="24919" fill="none" extrusionOk="0">
                  <a:moveTo>
                    <a:pt x="13677" y="4604"/>
                  </a:moveTo>
                  <a:cubicBezTo>
                    <a:pt x="11809" y="0"/>
                    <a:pt x="4904" y="1001"/>
                    <a:pt x="2502" y="4537"/>
                  </a:cubicBezTo>
                  <a:cubicBezTo>
                    <a:pt x="1" y="8240"/>
                    <a:pt x="2135" y="12876"/>
                    <a:pt x="4804" y="15845"/>
                  </a:cubicBezTo>
                  <a:cubicBezTo>
                    <a:pt x="7639" y="18947"/>
                    <a:pt x="11442" y="21182"/>
                    <a:pt x="13510" y="24918"/>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9"/>
            <p:cNvSpPr/>
            <p:nvPr/>
          </p:nvSpPr>
          <p:spPr>
            <a:xfrm>
              <a:off x="1711350" y="2557401"/>
              <a:ext cx="262823" cy="478819"/>
            </a:xfrm>
            <a:custGeom>
              <a:avLst/>
              <a:gdLst/>
              <a:ahLst/>
              <a:cxnLst/>
              <a:rect l="l" t="t" r="r" b="b"/>
              <a:pathLst>
                <a:path w="13678" h="24919" fill="none" extrusionOk="0">
                  <a:moveTo>
                    <a:pt x="1" y="4604"/>
                  </a:moveTo>
                  <a:cubicBezTo>
                    <a:pt x="1902" y="0"/>
                    <a:pt x="8807" y="1001"/>
                    <a:pt x="11176" y="4537"/>
                  </a:cubicBezTo>
                  <a:cubicBezTo>
                    <a:pt x="13677" y="8240"/>
                    <a:pt x="11576" y="12876"/>
                    <a:pt x="8907" y="15845"/>
                  </a:cubicBezTo>
                  <a:cubicBezTo>
                    <a:pt x="6072" y="18947"/>
                    <a:pt x="2269" y="21182"/>
                    <a:pt x="168" y="24918"/>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9"/>
            <p:cNvSpPr/>
            <p:nvPr/>
          </p:nvSpPr>
          <p:spPr>
            <a:xfrm>
              <a:off x="1618426" y="2690080"/>
              <a:ext cx="187173" cy="186539"/>
            </a:xfrm>
            <a:custGeom>
              <a:avLst/>
              <a:gdLst/>
              <a:ahLst/>
              <a:cxnLst/>
              <a:rect l="l" t="t" r="r" b="b"/>
              <a:pathLst>
                <a:path w="9741" h="9708" fill="none" extrusionOk="0">
                  <a:moveTo>
                    <a:pt x="9640" y="6105"/>
                  </a:moveTo>
                  <a:cubicBezTo>
                    <a:pt x="9574" y="5638"/>
                    <a:pt x="9607" y="5137"/>
                    <a:pt x="9607" y="4637"/>
                  </a:cubicBezTo>
                  <a:cubicBezTo>
                    <a:pt x="9607" y="4137"/>
                    <a:pt x="9674" y="3670"/>
                    <a:pt x="9640" y="3169"/>
                  </a:cubicBezTo>
                  <a:cubicBezTo>
                    <a:pt x="9640" y="3236"/>
                    <a:pt x="8506" y="3203"/>
                    <a:pt x="8440" y="3203"/>
                  </a:cubicBezTo>
                  <a:cubicBezTo>
                    <a:pt x="7806" y="3203"/>
                    <a:pt x="7172" y="3236"/>
                    <a:pt x="6538" y="3303"/>
                  </a:cubicBezTo>
                  <a:cubicBezTo>
                    <a:pt x="6538" y="3003"/>
                    <a:pt x="6538" y="2669"/>
                    <a:pt x="6505" y="2369"/>
                  </a:cubicBezTo>
                  <a:cubicBezTo>
                    <a:pt x="6471" y="1635"/>
                    <a:pt x="6405" y="834"/>
                    <a:pt x="6505" y="100"/>
                  </a:cubicBezTo>
                  <a:cubicBezTo>
                    <a:pt x="6338" y="0"/>
                    <a:pt x="6171" y="100"/>
                    <a:pt x="6004" y="134"/>
                  </a:cubicBezTo>
                  <a:cubicBezTo>
                    <a:pt x="5571" y="201"/>
                    <a:pt x="5070" y="167"/>
                    <a:pt x="4570" y="167"/>
                  </a:cubicBezTo>
                  <a:cubicBezTo>
                    <a:pt x="4036" y="167"/>
                    <a:pt x="3603" y="100"/>
                    <a:pt x="3102" y="134"/>
                  </a:cubicBezTo>
                  <a:cubicBezTo>
                    <a:pt x="3169" y="134"/>
                    <a:pt x="3136" y="1235"/>
                    <a:pt x="3136" y="1335"/>
                  </a:cubicBezTo>
                  <a:cubicBezTo>
                    <a:pt x="3136" y="1968"/>
                    <a:pt x="3169" y="2536"/>
                    <a:pt x="3202" y="3169"/>
                  </a:cubicBezTo>
                  <a:lnTo>
                    <a:pt x="2836" y="3169"/>
                  </a:lnTo>
                  <a:cubicBezTo>
                    <a:pt x="1935" y="3203"/>
                    <a:pt x="968" y="3236"/>
                    <a:pt x="34" y="3303"/>
                  </a:cubicBezTo>
                  <a:cubicBezTo>
                    <a:pt x="134" y="3536"/>
                    <a:pt x="0" y="3803"/>
                    <a:pt x="0" y="4037"/>
                  </a:cubicBezTo>
                  <a:cubicBezTo>
                    <a:pt x="0" y="4437"/>
                    <a:pt x="0" y="4837"/>
                    <a:pt x="34" y="5171"/>
                  </a:cubicBezTo>
                  <a:cubicBezTo>
                    <a:pt x="100" y="5638"/>
                    <a:pt x="167" y="6171"/>
                    <a:pt x="167" y="6638"/>
                  </a:cubicBezTo>
                  <a:lnTo>
                    <a:pt x="167" y="6638"/>
                  </a:lnTo>
                  <a:cubicBezTo>
                    <a:pt x="167" y="6538"/>
                    <a:pt x="1168" y="6605"/>
                    <a:pt x="1268" y="6605"/>
                  </a:cubicBezTo>
                  <a:lnTo>
                    <a:pt x="3136" y="6605"/>
                  </a:lnTo>
                  <a:lnTo>
                    <a:pt x="3136" y="6872"/>
                  </a:lnTo>
                  <a:cubicBezTo>
                    <a:pt x="3169" y="7806"/>
                    <a:pt x="3202" y="8773"/>
                    <a:pt x="3269" y="9674"/>
                  </a:cubicBezTo>
                  <a:cubicBezTo>
                    <a:pt x="3503" y="9607"/>
                    <a:pt x="3770" y="9707"/>
                    <a:pt x="4003" y="9707"/>
                  </a:cubicBezTo>
                  <a:cubicBezTo>
                    <a:pt x="4370" y="9707"/>
                    <a:pt x="4804" y="9707"/>
                    <a:pt x="5137" y="9674"/>
                  </a:cubicBezTo>
                  <a:cubicBezTo>
                    <a:pt x="5604" y="9641"/>
                    <a:pt x="6138" y="9541"/>
                    <a:pt x="6605" y="9541"/>
                  </a:cubicBezTo>
                  <a:lnTo>
                    <a:pt x="6605" y="9541"/>
                  </a:lnTo>
                  <a:cubicBezTo>
                    <a:pt x="6505" y="9541"/>
                    <a:pt x="6538" y="8540"/>
                    <a:pt x="6538" y="8473"/>
                  </a:cubicBezTo>
                  <a:lnTo>
                    <a:pt x="6538" y="6538"/>
                  </a:lnTo>
                  <a:lnTo>
                    <a:pt x="7372" y="6538"/>
                  </a:lnTo>
                  <a:cubicBezTo>
                    <a:pt x="8139" y="6505"/>
                    <a:pt x="8940" y="6405"/>
                    <a:pt x="9674" y="6538"/>
                  </a:cubicBezTo>
                  <a:cubicBezTo>
                    <a:pt x="9740" y="6438"/>
                    <a:pt x="9640" y="6272"/>
                    <a:pt x="9640" y="6105"/>
                  </a:cubicBezTo>
                  <a:close/>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69"/>
          <p:cNvGrpSpPr/>
          <p:nvPr/>
        </p:nvGrpSpPr>
        <p:grpSpPr>
          <a:xfrm>
            <a:off x="5510789" y="2696336"/>
            <a:ext cx="1906089" cy="2237504"/>
            <a:chOff x="6568460" y="1833100"/>
            <a:chExt cx="1201821" cy="1410785"/>
          </a:xfrm>
        </p:grpSpPr>
        <p:sp>
          <p:nvSpPr>
            <p:cNvPr id="3942" name="Google Shape;3942;p69"/>
            <p:cNvSpPr/>
            <p:nvPr/>
          </p:nvSpPr>
          <p:spPr>
            <a:xfrm>
              <a:off x="7467088" y="3010326"/>
              <a:ext cx="303193" cy="133563"/>
            </a:xfrm>
            <a:custGeom>
              <a:avLst/>
              <a:gdLst/>
              <a:ahLst/>
              <a:cxnLst/>
              <a:rect l="l" t="t" r="r" b="b"/>
              <a:pathLst>
                <a:path w="15779" h="6951" extrusionOk="0">
                  <a:moveTo>
                    <a:pt x="8498" y="1"/>
                  </a:moveTo>
                  <a:cubicBezTo>
                    <a:pt x="8099" y="1"/>
                    <a:pt x="7651" y="86"/>
                    <a:pt x="7139" y="279"/>
                  </a:cubicBezTo>
                  <a:cubicBezTo>
                    <a:pt x="5571" y="879"/>
                    <a:pt x="1" y="1980"/>
                    <a:pt x="67" y="3815"/>
                  </a:cubicBezTo>
                  <a:cubicBezTo>
                    <a:pt x="67" y="4315"/>
                    <a:pt x="1001" y="5983"/>
                    <a:pt x="1502" y="6917"/>
                  </a:cubicBezTo>
                  <a:lnTo>
                    <a:pt x="15764" y="6917"/>
                  </a:lnTo>
                  <a:cubicBezTo>
                    <a:pt x="15158" y="5562"/>
                    <a:pt x="13901" y="4274"/>
                    <a:pt x="12743" y="3281"/>
                  </a:cubicBezTo>
                  <a:cubicBezTo>
                    <a:pt x="11249" y="2008"/>
                    <a:pt x="10443" y="1"/>
                    <a:pt x="8498" y="1"/>
                  </a:cubicBezTo>
                  <a:close/>
                  <a:moveTo>
                    <a:pt x="15764" y="6917"/>
                  </a:moveTo>
                  <a:lnTo>
                    <a:pt x="15764" y="6917"/>
                  </a:lnTo>
                  <a:cubicBezTo>
                    <a:pt x="15769" y="6928"/>
                    <a:pt x="15774" y="6939"/>
                    <a:pt x="15779" y="6950"/>
                  </a:cubicBezTo>
                  <a:lnTo>
                    <a:pt x="15779" y="691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9"/>
            <p:cNvSpPr/>
            <p:nvPr/>
          </p:nvSpPr>
          <p:spPr>
            <a:xfrm>
              <a:off x="6994706" y="3004792"/>
              <a:ext cx="353825" cy="141653"/>
            </a:xfrm>
            <a:custGeom>
              <a:avLst/>
              <a:gdLst/>
              <a:ahLst/>
              <a:cxnLst/>
              <a:rect l="l" t="t" r="r" b="b"/>
              <a:pathLst>
                <a:path w="18414" h="7372" extrusionOk="0">
                  <a:moveTo>
                    <a:pt x="7860" y="1"/>
                  </a:moveTo>
                  <a:cubicBezTo>
                    <a:pt x="5365" y="1"/>
                    <a:pt x="3210" y="2893"/>
                    <a:pt x="1735" y="4737"/>
                  </a:cubicBezTo>
                  <a:cubicBezTo>
                    <a:pt x="1468" y="5103"/>
                    <a:pt x="567" y="6671"/>
                    <a:pt x="0" y="7372"/>
                  </a:cubicBezTo>
                  <a:lnTo>
                    <a:pt x="18414" y="7372"/>
                  </a:lnTo>
                  <a:lnTo>
                    <a:pt x="18414" y="7338"/>
                  </a:lnTo>
                  <a:cubicBezTo>
                    <a:pt x="18180" y="6871"/>
                    <a:pt x="17846" y="6271"/>
                    <a:pt x="17680" y="6104"/>
                  </a:cubicBezTo>
                  <a:cubicBezTo>
                    <a:pt x="17313" y="5737"/>
                    <a:pt x="16646" y="5537"/>
                    <a:pt x="16212" y="5170"/>
                  </a:cubicBezTo>
                  <a:cubicBezTo>
                    <a:pt x="17680" y="4203"/>
                    <a:pt x="16846" y="3502"/>
                    <a:pt x="15712" y="3035"/>
                  </a:cubicBezTo>
                  <a:cubicBezTo>
                    <a:pt x="14811" y="2668"/>
                    <a:pt x="13810" y="2668"/>
                    <a:pt x="12876" y="2435"/>
                  </a:cubicBezTo>
                  <a:cubicBezTo>
                    <a:pt x="12042" y="2235"/>
                    <a:pt x="9307" y="233"/>
                    <a:pt x="8506" y="67"/>
                  </a:cubicBezTo>
                  <a:cubicBezTo>
                    <a:pt x="8289" y="22"/>
                    <a:pt x="8073" y="1"/>
                    <a:pt x="7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9"/>
            <p:cNvSpPr/>
            <p:nvPr/>
          </p:nvSpPr>
          <p:spPr>
            <a:xfrm>
              <a:off x="7044800" y="1838941"/>
              <a:ext cx="669681" cy="563403"/>
            </a:xfrm>
            <a:custGeom>
              <a:avLst/>
              <a:gdLst/>
              <a:ahLst/>
              <a:cxnLst/>
              <a:rect l="l" t="t" r="r" b="b"/>
              <a:pathLst>
                <a:path w="34852" h="29321" extrusionOk="0">
                  <a:moveTo>
                    <a:pt x="17788" y="1"/>
                  </a:moveTo>
                  <a:cubicBezTo>
                    <a:pt x="17562" y="1"/>
                    <a:pt x="17304" y="51"/>
                    <a:pt x="17007" y="164"/>
                  </a:cubicBezTo>
                  <a:cubicBezTo>
                    <a:pt x="15940" y="564"/>
                    <a:pt x="15406" y="1031"/>
                    <a:pt x="15173" y="2065"/>
                  </a:cubicBezTo>
                  <a:cubicBezTo>
                    <a:pt x="14562" y="937"/>
                    <a:pt x="13569" y="471"/>
                    <a:pt x="12651" y="471"/>
                  </a:cubicBezTo>
                  <a:cubicBezTo>
                    <a:pt x="10964" y="471"/>
                    <a:pt x="9528" y="2044"/>
                    <a:pt x="11170" y="3967"/>
                  </a:cubicBezTo>
                  <a:cubicBezTo>
                    <a:pt x="10759" y="3569"/>
                    <a:pt x="10234" y="3402"/>
                    <a:pt x="9679" y="3402"/>
                  </a:cubicBezTo>
                  <a:cubicBezTo>
                    <a:pt x="7486" y="3402"/>
                    <a:pt x="4831" y="6018"/>
                    <a:pt x="6934" y="7402"/>
                  </a:cubicBezTo>
                  <a:cubicBezTo>
                    <a:pt x="6525" y="7258"/>
                    <a:pt x="6050" y="7159"/>
                    <a:pt x="5576" y="7159"/>
                  </a:cubicBezTo>
                  <a:cubicBezTo>
                    <a:pt x="4850" y="7159"/>
                    <a:pt x="4129" y="7390"/>
                    <a:pt x="3665" y="8036"/>
                  </a:cubicBezTo>
                  <a:cubicBezTo>
                    <a:pt x="3064" y="8903"/>
                    <a:pt x="2997" y="10571"/>
                    <a:pt x="3998" y="11038"/>
                  </a:cubicBezTo>
                  <a:cubicBezTo>
                    <a:pt x="2797" y="11539"/>
                    <a:pt x="1797" y="11038"/>
                    <a:pt x="1263" y="12473"/>
                  </a:cubicBezTo>
                  <a:cubicBezTo>
                    <a:pt x="662" y="13907"/>
                    <a:pt x="1163" y="14674"/>
                    <a:pt x="2664" y="15041"/>
                  </a:cubicBezTo>
                  <a:cubicBezTo>
                    <a:pt x="2600" y="15037"/>
                    <a:pt x="2538" y="15035"/>
                    <a:pt x="2477" y="15035"/>
                  </a:cubicBezTo>
                  <a:cubicBezTo>
                    <a:pt x="184" y="15035"/>
                    <a:pt x="622" y="18055"/>
                    <a:pt x="2897" y="18510"/>
                  </a:cubicBezTo>
                  <a:cubicBezTo>
                    <a:pt x="2856" y="18507"/>
                    <a:pt x="2815" y="18506"/>
                    <a:pt x="2774" y="18506"/>
                  </a:cubicBezTo>
                  <a:cubicBezTo>
                    <a:pt x="1076" y="18506"/>
                    <a:pt x="0" y="21169"/>
                    <a:pt x="1596" y="22146"/>
                  </a:cubicBezTo>
                  <a:cubicBezTo>
                    <a:pt x="1997" y="22380"/>
                    <a:pt x="3431" y="22313"/>
                    <a:pt x="3898" y="22480"/>
                  </a:cubicBezTo>
                  <a:cubicBezTo>
                    <a:pt x="2897" y="23047"/>
                    <a:pt x="2464" y="22747"/>
                    <a:pt x="2630" y="24014"/>
                  </a:cubicBezTo>
                  <a:cubicBezTo>
                    <a:pt x="2909" y="26085"/>
                    <a:pt x="4132" y="26524"/>
                    <a:pt x="5850" y="26524"/>
                  </a:cubicBezTo>
                  <a:cubicBezTo>
                    <a:pt x="5986" y="26524"/>
                    <a:pt x="6125" y="26521"/>
                    <a:pt x="6266" y="26516"/>
                  </a:cubicBezTo>
                  <a:cubicBezTo>
                    <a:pt x="6400" y="27717"/>
                    <a:pt x="6900" y="28884"/>
                    <a:pt x="8134" y="29251"/>
                  </a:cubicBezTo>
                  <a:cubicBezTo>
                    <a:pt x="8294" y="29298"/>
                    <a:pt x="8466" y="29321"/>
                    <a:pt x="8642" y="29321"/>
                  </a:cubicBezTo>
                  <a:cubicBezTo>
                    <a:pt x="9721" y="29321"/>
                    <a:pt x="10989" y="28482"/>
                    <a:pt x="10903" y="27250"/>
                  </a:cubicBezTo>
                  <a:cubicBezTo>
                    <a:pt x="10836" y="26416"/>
                    <a:pt x="10336" y="25715"/>
                    <a:pt x="10102" y="24982"/>
                  </a:cubicBezTo>
                  <a:cubicBezTo>
                    <a:pt x="9902" y="24415"/>
                    <a:pt x="9635" y="23347"/>
                    <a:pt x="9068" y="23014"/>
                  </a:cubicBezTo>
                  <a:cubicBezTo>
                    <a:pt x="8501" y="22713"/>
                    <a:pt x="7901" y="22580"/>
                    <a:pt x="7300" y="22547"/>
                  </a:cubicBezTo>
                  <a:cubicBezTo>
                    <a:pt x="6166" y="22480"/>
                    <a:pt x="6633" y="22213"/>
                    <a:pt x="5966" y="21146"/>
                  </a:cubicBezTo>
                  <a:cubicBezTo>
                    <a:pt x="4932" y="19478"/>
                    <a:pt x="5232" y="18243"/>
                    <a:pt x="6333" y="16576"/>
                  </a:cubicBezTo>
                  <a:cubicBezTo>
                    <a:pt x="8268" y="16292"/>
                    <a:pt x="9202" y="14457"/>
                    <a:pt x="9145" y="12993"/>
                  </a:cubicBezTo>
                  <a:lnTo>
                    <a:pt x="9145" y="12993"/>
                  </a:lnTo>
                  <a:cubicBezTo>
                    <a:pt x="9303" y="13110"/>
                    <a:pt x="9516" y="13148"/>
                    <a:pt x="9834" y="13148"/>
                  </a:cubicBezTo>
                  <a:cubicBezTo>
                    <a:pt x="10155" y="13148"/>
                    <a:pt x="10583" y="13109"/>
                    <a:pt x="11170" y="13073"/>
                  </a:cubicBezTo>
                  <a:cubicBezTo>
                    <a:pt x="12839" y="13013"/>
                    <a:pt x="14507" y="11889"/>
                    <a:pt x="15507" y="10348"/>
                  </a:cubicBezTo>
                  <a:lnTo>
                    <a:pt x="15507" y="10348"/>
                  </a:lnTo>
                  <a:cubicBezTo>
                    <a:pt x="15528" y="10573"/>
                    <a:pt x="15599" y="10755"/>
                    <a:pt x="15740" y="10871"/>
                  </a:cubicBezTo>
                  <a:cubicBezTo>
                    <a:pt x="15970" y="11058"/>
                    <a:pt x="16194" y="11136"/>
                    <a:pt x="16410" y="11136"/>
                  </a:cubicBezTo>
                  <a:cubicBezTo>
                    <a:pt x="17355" y="11136"/>
                    <a:pt x="18176" y="9663"/>
                    <a:pt x="18909" y="9337"/>
                  </a:cubicBezTo>
                  <a:cubicBezTo>
                    <a:pt x="19142" y="10871"/>
                    <a:pt x="20376" y="12373"/>
                    <a:pt x="21811" y="12906"/>
                  </a:cubicBezTo>
                  <a:cubicBezTo>
                    <a:pt x="22812" y="13307"/>
                    <a:pt x="23645" y="13407"/>
                    <a:pt x="24713" y="13473"/>
                  </a:cubicBezTo>
                  <a:cubicBezTo>
                    <a:pt x="25680" y="15742"/>
                    <a:pt x="27148" y="15408"/>
                    <a:pt x="26848" y="15675"/>
                  </a:cubicBezTo>
                  <a:cubicBezTo>
                    <a:pt x="26648" y="15842"/>
                    <a:pt x="26814" y="16676"/>
                    <a:pt x="27281" y="17043"/>
                  </a:cubicBezTo>
                  <a:cubicBezTo>
                    <a:pt x="27615" y="17309"/>
                    <a:pt x="28115" y="17143"/>
                    <a:pt x="28649" y="17343"/>
                  </a:cubicBezTo>
                  <a:cubicBezTo>
                    <a:pt x="30384" y="18143"/>
                    <a:pt x="30384" y="21646"/>
                    <a:pt x="28449" y="22647"/>
                  </a:cubicBezTo>
                  <a:cubicBezTo>
                    <a:pt x="26948" y="23414"/>
                    <a:pt x="25647" y="22313"/>
                    <a:pt x="24980" y="24515"/>
                  </a:cubicBezTo>
                  <a:cubicBezTo>
                    <a:pt x="24780" y="25215"/>
                    <a:pt x="23879" y="27417"/>
                    <a:pt x="24146" y="28084"/>
                  </a:cubicBezTo>
                  <a:cubicBezTo>
                    <a:pt x="24474" y="28877"/>
                    <a:pt x="25103" y="29191"/>
                    <a:pt x="25774" y="29191"/>
                  </a:cubicBezTo>
                  <a:cubicBezTo>
                    <a:pt x="27220" y="29191"/>
                    <a:pt x="28857" y="27736"/>
                    <a:pt x="28082" y="26483"/>
                  </a:cubicBezTo>
                  <a:lnTo>
                    <a:pt x="28082" y="26483"/>
                  </a:lnTo>
                  <a:cubicBezTo>
                    <a:pt x="28506" y="26740"/>
                    <a:pt x="28999" y="26873"/>
                    <a:pt x="29480" y="26873"/>
                  </a:cubicBezTo>
                  <a:cubicBezTo>
                    <a:pt x="30247" y="26873"/>
                    <a:pt x="30982" y="26533"/>
                    <a:pt x="31351" y="25816"/>
                  </a:cubicBezTo>
                  <a:cubicBezTo>
                    <a:pt x="31887" y="24806"/>
                    <a:pt x="32214" y="22963"/>
                    <a:pt x="31206" y="22764"/>
                  </a:cubicBezTo>
                  <a:lnTo>
                    <a:pt x="31206" y="22764"/>
                  </a:lnTo>
                  <a:cubicBezTo>
                    <a:pt x="31231" y="22765"/>
                    <a:pt x="31256" y="22766"/>
                    <a:pt x="31281" y="22766"/>
                  </a:cubicBezTo>
                  <a:cubicBezTo>
                    <a:pt x="33239" y="22766"/>
                    <a:pt x="34852" y="19658"/>
                    <a:pt x="31818" y="18477"/>
                  </a:cubicBezTo>
                  <a:cubicBezTo>
                    <a:pt x="32518" y="18243"/>
                    <a:pt x="33786" y="17343"/>
                    <a:pt x="33286" y="16175"/>
                  </a:cubicBezTo>
                  <a:cubicBezTo>
                    <a:pt x="32952" y="15475"/>
                    <a:pt x="32585" y="15074"/>
                    <a:pt x="31985" y="14974"/>
                  </a:cubicBezTo>
                  <a:cubicBezTo>
                    <a:pt x="33686" y="14808"/>
                    <a:pt x="34186" y="13040"/>
                    <a:pt x="32985" y="12006"/>
                  </a:cubicBezTo>
                  <a:cubicBezTo>
                    <a:pt x="32221" y="11348"/>
                    <a:pt x="31700" y="10838"/>
                    <a:pt x="31191" y="10838"/>
                  </a:cubicBezTo>
                  <a:cubicBezTo>
                    <a:pt x="30899" y="10838"/>
                    <a:pt x="30611" y="11005"/>
                    <a:pt x="30284" y="11405"/>
                  </a:cubicBezTo>
                  <a:cubicBezTo>
                    <a:pt x="31084" y="10071"/>
                    <a:pt x="31584" y="8069"/>
                    <a:pt x="29650" y="7236"/>
                  </a:cubicBezTo>
                  <a:cubicBezTo>
                    <a:pt x="29353" y="7101"/>
                    <a:pt x="29078" y="7048"/>
                    <a:pt x="28810" y="7048"/>
                  </a:cubicBezTo>
                  <a:cubicBezTo>
                    <a:pt x="28414" y="7048"/>
                    <a:pt x="28032" y="7163"/>
                    <a:pt x="27615" y="7302"/>
                  </a:cubicBezTo>
                  <a:cubicBezTo>
                    <a:pt x="28282" y="6201"/>
                    <a:pt x="28416" y="4967"/>
                    <a:pt x="27281" y="4200"/>
                  </a:cubicBezTo>
                  <a:cubicBezTo>
                    <a:pt x="26854" y="3915"/>
                    <a:pt x="25796" y="3705"/>
                    <a:pt x="24875" y="3705"/>
                  </a:cubicBezTo>
                  <a:cubicBezTo>
                    <a:pt x="24285" y="3705"/>
                    <a:pt x="23752" y="3791"/>
                    <a:pt x="23479" y="4000"/>
                  </a:cubicBezTo>
                  <a:cubicBezTo>
                    <a:pt x="24491" y="2847"/>
                    <a:pt x="23128" y="747"/>
                    <a:pt x="21535" y="747"/>
                  </a:cubicBezTo>
                  <a:cubicBezTo>
                    <a:pt x="20870" y="747"/>
                    <a:pt x="20165" y="1113"/>
                    <a:pt x="19576" y="2065"/>
                  </a:cubicBezTo>
                  <a:cubicBezTo>
                    <a:pt x="19192" y="1078"/>
                    <a:pt x="18831" y="1"/>
                    <a:pt x="17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9"/>
            <p:cNvSpPr/>
            <p:nvPr/>
          </p:nvSpPr>
          <p:spPr>
            <a:xfrm>
              <a:off x="7238276" y="2240343"/>
              <a:ext cx="262189" cy="176528"/>
            </a:xfrm>
            <a:custGeom>
              <a:avLst/>
              <a:gdLst/>
              <a:ahLst/>
              <a:cxnLst/>
              <a:rect l="l" t="t" r="r" b="b"/>
              <a:pathLst>
                <a:path w="13645" h="9187" extrusionOk="0">
                  <a:moveTo>
                    <a:pt x="7138" y="0"/>
                  </a:moveTo>
                  <a:cubicBezTo>
                    <a:pt x="6222" y="0"/>
                    <a:pt x="5290" y="725"/>
                    <a:pt x="4470" y="1089"/>
                  </a:cubicBezTo>
                  <a:cubicBezTo>
                    <a:pt x="3803" y="1323"/>
                    <a:pt x="3136" y="1523"/>
                    <a:pt x="2402" y="1657"/>
                  </a:cubicBezTo>
                  <a:cubicBezTo>
                    <a:pt x="1868" y="1790"/>
                    <a:pt x="834" y="1690"/>
                    <a:pt x="400" y="2023"/>
                  </a:cubicBezTo>
                  <a:cubicBezTo>
                    <a:pt x="0" y="2357"/>
                    <a:pt x="367" y="3124"/>
                    <a:pt x="500" y="3491"/>
                  </a:cubicBezTo>
                  <a:cubicBezTo>
                    <a:pt x="967" y="5726"/>
                    <a:pt x="3236" y="8328"/>
                    <a:pt x="5471" y="8962"/>
                  </a:cubicBezTo>
                  <a:cubicBezTo>
                    <a:pt x="6033" y="9116"/>
                    <a:pt x="6581" y="9187"/>
                    <a:pt x="7118" y="9187"/>
                  </a:cubicBezTo>
                  <a:cubicBezTo>
                    <a:pt x="8208" y="9187"/>
                    <a:pt x="9258" y="8897"/>
                    <a:pt x="10307" y="8428"/>
                  </a:cubicBezTo>
                  <a:cubicBezTo>
                    <a:pt x="11175" y="7994"/>
                    <a:pt x="11909" y="7527"/>
                    <a:pt x="12576" y="6860"/>
                  </a:cubicBezTo>
                  <a:cubicBezTo>
                    <a:pt x="12876" y="6593"/>
                    <a:pt x="13176" y="6293"/>
                    <a:pt x="13410" y="5960"/>
                  </a:cubicBezTo>
                  <a:cubicBezTo>
                    <a:pt x="13640" y="5608"/>
                    <a:pt x="13645" y="5487"/>
                    <a:pt x="13538" y="5487"/>
                  </a:cubicBezTo>
                  <a:cubicBezTo>
                    <a:pt x="13383" y="5487"/>
                    <a:pt x="12987" y="5748"/>
                    <a:pt x="12709" y="5926"/>
                  </a:cubicBezTo>
                  <a:cubicBezTo>
                    <a:pt x="11712" y="6565"/>
                    <a:pt x="10309" y="7048"/>
                    <a:pt x="8978" y="7048"/>
                  </a:cubicBezTo>
                  <a:cubicBezTo>
                    <a:pt x="8084" y="7048"/>
                    <a:pt x="7222" y="6830"/>
                    <a:pt x="6538" y="6293"/>
                  </a:cubicBezTo>
                  <a:cubicBezTo>
                    <a:pt x="5671" y="5593"/>
                    <a:pt x="5170" y="4392"/>
                    <a:pt x="5237" y="3291"/>
                  </a:cubicBezTo>
                  <a:cubicBezTo>
                    <a:pt x="5304" y="2991"/>
                    <a:pt x="5337" y="2691"/>
                    <a:pt x="5471" y="2457"/>
                  </a:cubicBezTo>
                  <a:cubicBezTo>
                    <a:pt x="5571" y="2090"/>
                    <a:pt x="5804" y="1690"/>
                    <a:pt x="6038" y="1423"/>
                  </a:cubicBezTo>
                  <a:cubicBezTo>
                    <a:pt x="6371" y="989"/>
                    <a:pt x="7372" y="622"/>
                    <a:pt x="7405" y="22"/>
                  </a:cubicBezTo>
                  <a:cubicBezTo>
                    <a:pt x="7316" y="7"/>
                    <a:pt x="7227" y="0"/>
                    <a:pt x="7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9"/>
            <p:cNvSpPr/>
            <p:nvPr/>
          </p:nvSpPr>
          <p:spPr>
            <a:xfrm>
              <a:off x="7093022" y="2449287"/>
              <a:ext cx="665973" cy="585635"/>
            </a:xfrm>
            <a:custGeom>
              <a:avLst/>
              <a:gdLst/>
              <a:ahLst/>
              <a:cxnLst/>
              <a:rect l="l" t="t" r="r" b="b"/>
              <a:pathLst>
                <a:path w="34659" h="30478" extrusionOk="0">
                  <a:moveTo>
                    <a:pt x="19287" y="5"/>
                  </a:moveTo>
                  <a:cubicBezTo>
                    <a:pt x="19251" y="5"/>
                    <a:pt x="19257" y="35"/>
                    <a:pt x="19381" y="56"/>
                  </a:cubicBezTo>
                  <a:cubicBezTo>
                    <a:pt x="19384" y="56"/>
                    <a:pt x="19387" y="56"/>
                    <a:pt x="19390" y="56"/>
                  </a:cubicBezTo>
                  <a:lnTo>
                    <a:pt x="19390" y="56"/>
                  </a:lnTo>
                  <a:cubicBezTo>
                    <a:pt x="19353" y="18"/>
                    <a:pt x="19311" y="5"/>
                    <a:pt x="19287" y="5"/>
                  </a:cubicBezTo>
                  <a:close/>
                  <a:moveTo>
                    <a:pt x="9308" y="1"/>
                  </a:moveTo>
                  <a:cubicBezTo>
                    <a:pt x="8574" y="1"/>
                    <a:pt x="7087" y="444"/>
                    <a:pt x="6138" y="723"/>
                  </a:cubicBezTo>
                  <a:cubicBezTo>
                    <a:pt x="4670" y="1157"/>
                    <a:pt x="3169" y="1490"/>
                    <a:pt x="1802" y="2124"/>
                  </a:cubicBezTo>
                  <a:cubicBezTo>
                    <a:pt x="1335" y="2324"/>
                    <a:pt x="267" y="2758"/>
                    <a:pt x="134" y="3325"/>
                  </a:cubicBezTo>
                  <a:cubicBezTo>
                    <a:pt x="0" y="3959"/>
                    <a:pt x="834" y="4259"/>
                    <a:pt x="1268" y="4559"/>
                  </a:cubicBezTo>
                  <a:cubicBezTo>
                    <a:pt x="1835" y="4959"/>
                    <a:pt x="2102" y="5460"/>
                    <a:pt x="2669" y="5927"/>
                  </a:cubicBezTo>
                  <a:cubicBezTo>
                    <a:pt x="3436" y="6560"/>
                    <a:pt x="2869" y="6661"/>
                    <a:pt x="3536" y="7328"/>
                  </a:cubicBezTo>
                  <a:cubicBezTo>
                    <a:pt x="3670" y="7461"/>
                    <a:pt x="3436" y="9396"/>
                    <a:pt x="2869" y="10897"/>
                  </a:cubicBezTo>
                  <a:cubicBezTo>
                    <a:pt x="2436" y="12231"/>
                    <a:pt x="1468" y="14266"/>
                    <a:pt x="2169" y="15500"/>
                  </a:cubicBezTo>
                  <a:cubicBezTo>
                    <a:pt x="2632" y="16294"/>
                    <a:pt x="3357" y="17710"/>
                    <a:pt x="3954" y="18254"/>
                  </a:cubicBezTo>
                  <a:lnTo>
                    <a:pt x="3954" y="18254"/>
                  </a:lnTo>
                  <a:cubicBezTo>
                    <a:pt x="3937" y="18241"/>
                    <a:pt x="3922" y="18235"/>
                    <a:pt x="3908" y="18235"/>
                  </a:cubicBezTo>
                  <a:cubicBezTo>
                    <a:pt x="3695" y="18235"/>
                    <a:pt x="3834" y="19752"/>
                    <a:pt x="3803" y="19937"/>
                  </a:cubicBezTo>
                  <a:cubicBezTo>
                    <a:pt x="3503" y="20804"/>
                    <a:pt x="3837" y="22005"/>
                    <a:pt x="3837" y="22972"/>
                  </a:cubicBezTo>
                  <a:cubicBezTo>
                    <a:pt x="3837" y="23239"/>
                    <a:pt x="4370" y="23673"/>
                    <a:pt x="4504" y="23906"/>
                  </a:cubicBezTo>
                  <a:cubicBezTo>
                    <a:pt x="4637" y="24106"/>
                    <a:pt x="5171" y="24340"/>
                    <a:pt x="5338" y="24473"/>
                  </a:cubicBezTo>
                  <a:cubicBezTo>
                    <a:pt x="5738" y="24740"/>
                    <a:pt x="6071" y="25074"/>
                    <a:pt x="6438" y="25307"/>
                  </a:cubicBezTo>
                  <a:cubicBezTo>
                    <a:pt x="7406" y="26008"/>
                    <a:pt x="8306" y="26642"/>
                    <a:pt x="9140" y="27475"/>
                  </a:cubicBezTo>
                  <a:cubicBezTo>
                    <a:pt x="9607" y="27942"/>
                    <a:pt x="10108" y="28309"/>
                    <a:pt x="10641" y="28676"/>
                  </a:cubicBezTo>
                  <a:cubicBezTo>
                    <a:pt x="11309" y="29143"/>
                    <a:pt x="11976" y="29510"/>
                    <a:pt x="12676" y="29977"/>
                  </a:cubicBezTo>
                  <a:cubicBezTo>
                    <a:pt x="13110" y="30177"/>
                    <a:pt x="13343" y="30478"/>
                    <a:pt x="13844" y="30478"/>
                  </a:cubicBezTo>
                  <a:cubicBezTo>
                    <a:pt x="14277" y="30478"/>
                    <a:pt x="14778" y="30277"/>
                    <a:pt x="15111" y="29977"/>
                  </a:cubicBezTo>
                  <a:cubicBezTo>
                    <a:pt x="15545" y="29577"/>
                    <a:pt x="16012" y="29343"/>
                    <a:pt x="16546" y="29110"/>
                  </a:cubicBezTo>
                  <a:cubicBezTo>
                    <a:pt x="17279" y="28810"/>
                    <a:pt x="17980" y="28576"/>
                    <a:pt x="18680" y="28243"/>
                  </a:cubicBezTo>
                  <a:cubicBezTo>
                    <a:pt x="20315" y="27442"/>
                    <a:pt x="21949" y="26608"/>
                    <a:pt x="23551" y="25774"/>
                  </a:cubicBezTo>
                  <a:cubicBezTo>
                    <a:pt x="23884" y="25574"/>
                    <a:pt x="25886" y="24340"/>
                    <a:pt x="26052" y="23940"/>
                  </a:cubicBezTo>
                  <a:cubicBezTo>
                    <a:pt x="26152" y="23739"/>
                    <a:pt x="26152" y="22605"/>
                    <a:pt x="26152" y="22338"/>
                  </a:cubicBezTo>
                  <a:cubicBezTo>
                    <a:pt x="26152" y="21004"/>
                    <a:pt x="26219" y="19637"/>
                    <a:pt x="26152" y="18336"/>
                  </a:cubicBezTo>
                  <a:cubicBezTo>
                    <a:pt x="25733" y="18467"/>
                    <a:pt x="25491" y="18530"/>
                    <a:pt x="25381" y="18530"/>
                  </a:cubicBezTo>
                  <a:cubicBezTo>
                    <a:pt x="24935" y="18530"/>
                    <a:pt x="26696" y="17482"/>
                    <a:pt x="27553" y="15767"/>
                  </a:cubicBezTo>
                  <a:cubicBezTo>
                    <a:pt x="27736" y="15392"/>
                    <a:pt x="27808" y="14944"/>
                    <a:pt x="27819" y="14514"/>
                  </a:cubicBezTo>
                  <a:lnTo>
                    <a:pt x="27819" y="14514"/>
                  </a:lnTo>
                  <a:cubicBezTo>
                    <a:pt x="27979" y="14635"/>
                    <a:pt x="28141" y="14686"/>
                    <a:pt x="28300" y="14686"/>
                  </a:cubicBezTo>
                  <a:cubicBezTo>
                    <a:pt x="29028" y="14686"/>
                    <a:pt x="29684" y="13609"/>
                    <a:pt x="29788" y="13165"/>
                  </a:cubicBezTo>
                  <a:cubicBezTo>
                    <a:pt x="29877" y="13667"/>
                    <a:pt x="30226" y="14689"/>
                    <a:pt x="30928" y="14689"/>
                  </a:cubicBezTo>
                  <a:cubicBezTo>
                    <a:pt x="31020" y="14689"/>
                    <a:pt x="31118" y="14672"/>
                    <a:pt x="31223" y="14633"/>
                  </a:cubicBezTo>
                  <a:cubicBezTo>
                    <a:pt x="31790" y="14433"/>
                    <a:pt x="31957" y="14399"/>
                    <a:pt x="31857" y="13899"/>
                  </a:cubicBezTo>
                  <a:lnTo>
                    <a:pt x="31857" y="13899"/>
                  </a:lnTo>
                  <a:cubicBezTo>
                    <a:pt x="32240" y="14363"/>
                    <a:pt x="32208" y="14473"/>
                    <a:pt x="32374" y="14473"/>
                  </a:cubicBezTo>
                  <a:cubicBezTo>
                    <a:pt x="32483" y="14473"/>
                    <a:pt x="32675" y="14426"/>
                    <a:pt x="33124" y="14399"/>
                  </a:cubicBezTo>
                  <a:cubicBezTo>
                    <a:pt x="34392" y="14299"/>
                    <a:pt x="34659" y="12131"/>
                    <a:pt x="33858" y="11230"/>
                  </a:cubicBezTo>
                  <a:cubicBezTo>
                    <a:pt x="33491" y="10797"/>
                    <a:pt x="32557" y="10296"/>
                    <a:pt x="32457" y="9729"/>
                  </a:cubicBezTo>
                  <a:cubicBezTo>
                    <a:pt x="32157" y="8462"/>
                    <a:pt x="32357" y="7561"/>
                    <a:pt x="31723" y="6394"/>
                  </a:cubicBezTo>
                  <a:cubicBezTo>
                    <a:pt x="31123" y="5260"/>
                    <a:pt x="30189" y="4125"/>
                    <a:pt x="29221" y="3291"/>
                  </a:cubicBezTo>
                  <a:cubicBezTo>
                    <a:pt x="27453" y="1724"/>
                    <a:pt x="25385" y="823"/>
                    <a:pt x="23184" y="256"/>
                  </a:cubicBezTo>
                  <a:cubicBezTo>
                    <a:pt x="22530" y="79"/>
                    <a:pt x="21866" y="43"/>
                    <a:pt x="21194" y="43"/>
                  </a:cubicBezTo>
                  <a:cubicBezTo>
                    <a:pt x="20725" y="43"/>
                    <a:pt x="20253" y="61"/>
                    <a:pt x="19775" y="61"/>
                  </a:cubicBezTo>
                  <a:cubicBezTo>
                    <a:pt x="19647" y="61"/>
                    <a:pt x="19519" y="59"/>
                    <a:pt x="19390" y="56"/>
                  </a:cubicBezTo>
                  <a:lnTo>
                    <a:pt x="19390" y="56"/>
                  </a:lnTo>
                  <a:cubicBezTo>
                    <a:pt x="19477" y="146"/>
                    <a:pt x="19539" y="373"/>
                    <a:pt x="19281" y="890"/>
                  </a:cubicBezTo>
                  <a:cubicBezTo>
                    <a:pt x="19014" y="1390"/>
                    <a:pt x="17480" y="1824"/>
                    <a:pt x="16979" y="2057"/>
                  </a:cubicBezTo>
                  <a:cubicBezTo>
                    <a:pt x="16450" y="2259"/>
                    <a:pt x="15979" y="2317"/>
                    <a:pt x="15509" y="2317"/>
                  </a:cubicBezTo>
                  <a:cubicBezTo>
                    <a:pt x="14971" y="2317"/>
                    <a:pt x="14433" y="2242"/>
                    <a:pt x="13810" y="2224"/>
                  </a:cubicBezTo>
                  <a:cubicBezTo>
                    <a:pt x="13667" y="2212"/>
                    <a:pt x="13509" y="2210"/>
                    <a:pt x="13344" y="2210"/>
                  </a:cubicBezTo>
                  <a:cubicBezTo>
                    <a:pt x="13266" y="2210"/>
                    <a:pt x="13185" y="2210"/>
                    <a:pt x="13104" y="2210"/>
                  </a:cubicBezTo>
                  <a:cubicBezTo>
                    <a:pt x="12443" y="2210"/>
                    <a:pt x="11732" y="2180"/>
                    <a:pt x="11442" y="1624"/>
                  </a:cubicBezTo>
                  <a:cubicBezTo>
                    <a:pt x="10975" y="890"/>
                    <a:pt x="10608" y="456"/>
                    <a:pt x="9641" y="56"/>
                  </a:cubicBezTo>
                  <a:cubicBezTo>
                    <a:pt x="9565" y="18"/>
                    <a:pt x="9450" y="1"/>
                    <a:pt x="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9"/>
            <p:cNvSpPr/>
            <p:nvPr/>
          </p:nvSpPr>
          <p:spPr>
            <a:xfrm>
              <a:off x="6731480" y="2671335"/>
              <a:ext cx="196589" cy="62948"/>
            </a:xfrm>
            <a:custGeom>
              <a:avLst/>
              <a:gdLst/>
              <a:ahLst/>
              <a:cxnLst/>
              <a:rect l="l" t="t" r="r" b="b"/>
              <a:pathLst>
                <a:path w="10231" h="3276" extrusionOk="0">
                  <a:moveTo>
                    <a:pt x="8808" y="1"/>
                  </a:moveTo>
                  <a:cubicBezTo>
                    <a:pt x="8047" y="1"/>
                    <a:pt x="7261" y="75"/>
                    <a:pt x="6461" y="75"/>
                  </a:cubicBezTo>
                  <a:cubicBezTo>
                    <a:pt x="5193" y="108"/>
                    <a:pt x="3859" y="108"/>
                    <a:pt x="2558" y="175"/>
                  </a:cubicBezTo>
                  <a:cubicBezTo>
                    <a:pt x="2230" y="175"/>
                    <a:pt x="1825" y="124"/>
                    <a:pt x="1439" y="124"/>
                  </a:cubicBezTo>
                  <a:cubicBezTo>
                    <a:pt x="1197" y="124"/>
                    <a:pt x="962" y="144"/>
                    <a:pt x="757" y="208"/>
                  </a:cubicBezTo>
                  <a:cubicBezTo>
                    <a:pt x="1" y="397"/>
                    <a:pt x="250" y="2029"/>
                    <a:pt x="691" y="2449"/>
                  </a:cubicBezTo>
                  <a:lnTo>
                    <a:pt x="691" y="2449"/>
                  </a:lnTo>
                  <a:cubicBezTo>
                    <a:pt x="709" y="3018"/>
                    <a:pt x="939" y="3116"/>
                    <a:pt x="1324" y="3244"/>
                  </a:cubicBezTo>
                  <a:cubicBezTo>
                    <a:pt x="1409" y="3267"/>
                    <a:pt x="1504" y="3276"/>
                    <a:pt x="1605" y="3276"/>
                  </a:cubicBezTo>
                  <a:cubicBezTo>
                    <a:pt x="1944" y="3276"/>
                    <a:pt x="2350" y="3177"/>
                    <a:pt x="2658" y="3177"/>
                  </a:cubicBezTo>
                  <a:cubicBezTo>
                    <a:pt x="3492" y="3110"/>
                    <a:pt x="4259" y="3044"/>
                    <a:pt x="5093" y="3044"/>
                  </a:cubicBezTo>
                  <a:cubicBezTo>
                    <a:pt x="5560" y="3044"/>
                    <a:pt x="6011" y="3052"/>
                    <a:pt x="6461" y="3052"/>
                  </a:cubicBezTo>
                  <a:cubicBezTo>
                    <a:pt x="6911" y="3052"/>
                    <a:pt x="7362" y="3044"/>
                    <a:pt x="7829" y="3010"/>
                  </a:cubicBezTo>
                  <a:cubicBezTo>
                    <a:pt x="8362" y="2943"/>
                    <a:pt x="9330" y="3044"/>
                    <a:pt x="9763" y="2510"/>
                  </a:cubicBezTo>
                  <a:cubicBezTo>
                    <a:pt x="10230" y="1909"/>
                    <a:pt x="9930" y="875"/>
                    <a:pt x="9930" y="75"/>
                  </a:cubicBezTo>
                  <a:cubicBezTo>
                    <a:pt x="9563" y="19"/>
                    <a:pt x="9189" y="1"/>
                    <a:pt x="8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9"/>
            <p:cNvSpPr/>
            <p:nvPr/>
          </p:nvSpPr>
          <p:spPr>
            <a:xfrm>
              <a:off x="7299706" y="2416832"/>
              <a:ext cx="170130" cy="77533"/>
            </a:xfrm>
            <a:custGeom>
              <a:avLst/>
              <a:gdLst/>
              <a:ahLst/>
              <a:cxnLst/>
              <a:rect l="l" t="t" r="r" b="b"/>
              <a:pathLst>
                <a:path w="8854" h="4035" extrusionOk="0">
                  <a:moveTo>
                    <a:pt x="7538" y="1"/>
                  </a:moveTo>
                  <a:cubicBezTo>
                    <a:pt x="7487" y="1"/>
                    <a:pt x="7433" y="4"/>
                    <a:pt x="7377" y="10"/>
                  </a:cubicBezTo>
                  <a:cubicBezTo>
                    <a:pt x="6543" y="110"/>
                    <a:pt x="5810" y="477"/>
                    <a:pt x="4909" y="511"/>
                  </a:cubicBezTo>
                  <a:cubicBezTo>
                    <a:pt x="4659" y="528"/>
                    <a:pt x="4400" y="536"/>
                    <a:pt x="4137" y="536"/>
                  </a:cubicBezTo>
                  <a:cubicBezTo>
                    <a:pt x="3379" y="536"/>
                    <a:pt x="2582" y="468"/>
                    <a:pt x="1840" y="344"/>
                  </a:cubicBezTo>
                  <a:cubicBezTo>
                    <a:pt x="1449" y="295"/>
                    <a:pt x="1077" y="264"/>
                    <a:pt x="682" y="264"/>
                  </a:cubicBezTo>
                  <a:cubicBezTo>
                    <a:pt x="538" y="264"/>
                    <a:pt x="391" y="268"/>
                    <a:pt x="239" y="277"/>
                  </a:cubicBezTo>
                  <a:cubicBezTo>
                    <a:pt x="192" y="1253"/>
                    <a:pt x="0" y="2503"/>
                    <a:pt x="620" y="3150"/>
                  </a:cubicBezTo>
                  <a:lnTo>
                    <a:pt x="620" y="3150"/>
                  </a:lnTo>
                  <a:cubicBezTo>
                    <a:pt x="797" y="3933"/>
                    <a:pt x="2811" y="4013"/>
                    <a:pt x="3408" y="4013"/>
                  </a:cubicBezTo>
                  <a:cubicBezTo>
                    <a:pt x="3885" y="4013"/>
                    <a:pt x="4390" y="4034"/>
                    <a:pt x="4889" y="4034"/>
                  </a:cubicBezTo>
                  <a:cubicBezTo>
                    <a:pt x="6277" y="4034"/>
                    <a:pt x="7623" y="3872"/>
                    <a:pt x="8211" y="2645"/>
                  </a:cubicBezTo>
                  <a:cubicBezTo>
                    <a:pt x="8532" y="2003"/>
                    <a:pt x="8853" y="1"/>
                    <a:pt x="7538" y="1"/>
                  </a:cubicBezTo>
                  <a:close/>
                </a:path>
              </a:pathLst>
            </a:custGeom>
            <a:solidFill>
              <a:srgbClr val="FFE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9"/>
            <p:cNvSpPr/>
            <p:nvPr/>
          </p:nvSpPr>
          <p:spPr>
            <a:xfrm>
              <a:off x="7033517" y="2515605"/>
              <a:ext cx="125608" cy="99169"/>
            </a:xfrm>
            <a:custGeom>
              <a:avLst/>
              <a:gdLst/>
              <a:ahLst/>
              <a:cxnLst/>
              <a:rect l="l" t="t" r="r" b="b"/>
              <a:pathLst>
                <a:path w="6537" h="5161" extrusionOk="0">
                  <a:moveTo>
                    <a:pt x="1486" y="0"/>
                  </a:moveTo>
                  <a:cubicBezTo>
                    <a:pt x="677" y="0"/>
                    <a:pt x="1" y="202"/>
                    <a:pt x="556" y="794"/>
                  </a:cubicBezTo>
                  <a:cubicBezTo>
                    <a:pt x="753" y="1020"/>
                    <a:pt x="1332" y="1103"/>
                    <a:pt x="1667" y="1103"/>
                  </a:cubicBezTo>
                  <a:cubicBezTo>
                    <a:pt x="1729" y="1103"/>
                    <a:pt x="1782" y="1100"/>
                    <a:pt x="1823" y="1095"/>
                  </a:cubicBezTo>
                  <a:lnTo>
                    <a:pt x="1823" y="1095"/>
                  </a:lnTo>
                  <a:cubicBezTo>
                    <a:pt x="1223" y="1495"/>
                    <a:pt x="789" y="2729"/>
                    <a:pt x="1756" y="2963"/>
                  </a:cubicBezTo>
                  <a:cubicBezTo>
                    <a:pt x="1821" y="2980"/>
                    <a:pt x="1893" y="2988"/>
                    <a:pt x="1971" y="2988"/>
                  </a:cubicBezTo>
                  <a:cubicBezTo>
                    <a:pt x="2581" y="2988"/>
                    <a:pt x="3537" y="2494"/>
                    <a:pt x="3866" y="1984"/>
                  </a:cubicBezTo>
                  <a:lnTo>
                    <a:pt x="3866" y="1984"/>
                  </a:lnTo>
                  <a:cubicBezTo>
                    <a:pt x="3709" y="2400"/>
                    <a:pt x="3615" y="3171"/>
                    <a:pt x="3925" y="3396"/>
                  </a:cubicBezTo>
                  <a:cubicBezTo>
                    <a:pt x="3984" y="3436"/>
                    <a:pt x="4053" y="3453"/>
                    <a:pt x="4126" y="3453"/>
                  </a:cubicBezTo>
                  <a:cubicBezTo>
                    <a:pt x="4422" y="3453"/>
                    <a:pt x="4792" y="3170"/>
                    <a:pt x="4925" y="2929"/>
                  </a:cubicBezTo>
                  <a:lnTo>
                    <a:pt x="4925" y="2929"/>
                  </a:lnTo>
                  <a:cubicBezTo>
                    <a:pt x="4925" y="3496"/>
                    <a:pt x="4759" y="4797"/>
                    <a:pt x="5426" y="5097"/>
                  </a:cubicBezTo>
                  <a:cubicBezTo>
                    <a:pt x="5534" y="5141"/>
                    <a:pt x="5629" y="5160"/>
                    <a:pt x="5713" y="5160"/>
                  </a:cubicBezTo>
                  <a:cubicBezTo>
                    <a:pt x="6536" y="5160"/>
                    <a:pt x="6247" y="3250"/>
                    <a:pt x="5793" y="2796"/>
                  </a:cubicBezTo>
                  <a:cubicBezTo>
                    <a:pt x="5092" y="2129"/>
                    <a:pt x="3958" y="1929"/>
                    <a:pt x="3591" y="894"/>
                  </a:cubicBezTo>
                  <a:cubicBezTo>
                    <a:pt x="3424" y="461"/>
                    <a:pt x="3558" y="561"/>
                    <a:pt x="3124" y="294"/>
                  </a:cubicBezTo>
                  <a:cubicBezTo>
                    <a:pt x="2872" y="131"/>
                    <a:pt x="2136" y="0"/>
                    <a:pt x="1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9"/>
            <p:cNvSpPr/>
            <p:nvPr/>
          </p:nvSpPr>
          <p:spPr>
            <a:xfrm>
              <a:off x="7336330" y="2708651"/>
              <a:ext cx="389085" cy="524973"/>
            </a:xfrm>
            <a:custGeom>
              <a:avLst/>
              <a:gdLst/>
              <a:ahLst/>
              <a:cxnLst/>
              <a:rect l="l" t="t" r="r" b="b"/>
              <a:pathLst>
                <a:path w="20249" h="27321" extrusionOk="0">
                  <a:moveTo>
                    <a:pt x="17413" y="1"/>
                  </a:moveTo>
                  <a:cubicBezTo>
                    <a:pt x="16980" y="935"/>
                    <a:pt x="16479" y="368"/>
                    <a:pt x="15912" y="1001"/>
                  </a:cubicBezTo>
                  <a:cubicBezTo>
                    <a:pt x="15645" y="1302"/>
                    <a:pt x="13610" y="4270"/>
                    <a:pt x="13544" y="4604"/>
                  </a:cubicBezTo>
                  <a:cubicBezTo>
                    <a:pt x="13110" y="5938"/>
                    <a:pt x="13610" y="7039"/>
                    <a:pt x="13644" y="8440"/>
                  </a:cubicBezTo>
                  <a:cubicBezTo>
                    <a:pt x="13644" y="9374"/>
                    <a:pt x="13610" y="9674"/>
                    <a:pt x="13744" y="10475"/>
                  </a:cubicBezTo>
                  <a:cubicBezTo>
                    <a:pt x="13110" y="10708"/>
                    <a:pt x="13811" y="10442"/>
                    <a:pt x="13244" y="10775"/>
                  </a:cubicBezTo>
                  <a:cubicBezTo>
                    <a:pt x="12576" y="11109"/>
                    <a:pt x="11943" y="11476"/>
                    <a:pt x="11242" y="11809"/>
                  </a:cubicBezTo>
                  <a:cubicBezTo>
                    <a:pt x="10141" y="12310"/>
                    <a:pt x="9207" y="13010"/>
                    <a:pt x="8107" y="13510"/>
                  </a:cubicBezTo>
                  <a:cubicBezTo>
                    <a:pt x="7573" y="13777"/>
                    <a:pt x="6972" y="13977"/>
                    <a:pt x="6405" y="14278"/>
                  </a:cubicBezTo>
                  <a:cubicBezTo>
                    <a:pt x="5705" y="14611"/>
                    <a:pt x="4871" y="14845"/>
                    <a:pt x="4270" y="15445"/>
                  </a:cubicBezTo>
                  <a:cubicBezTo>
                    <a:pt x="3570" y="16146"/>
                    <a:pt x="1902" y="16146"/>
                    <a:pt x="1335" y="16980"/>
                  </a:cubicBezTo>
                  <a:cubicBezTo>
                    <a:pt x="601" y="18047"/>
                    <a:pt x="434" y="19315"/>
                    <a:pt x="1" y="20716"/>
                  </a:cubicBezTo>
                  <a:cubicBezTo>
                    <a:pt x="28" y="20717"/>
                    <a:pt x="55" y="20718"/>
                    <a:pt x="82" y="20718"/>
                  </a:cubicBezTo>
                  <a:cubicBezTo>
                    <a:pt x="946" y="20718"/>
                    <a:pt x="1374" y="20017"/>
                    <a:pt x="1715" y="20017"/>
                  </a:cubicBezTo>
                  <a:cubicBezTo>
                    <a:pt x="1874" y="20017"/>
                    <a:pt x="2013" y="20169"/>
                    <a:pt x="2169" y="20616"/>
                  </a:cubicBezTo>
                  <a:cubicBezTo>
                    <a:pt x="2336" y="21016"/>
                    <a:pt x="2169" y="21716"/>
                    <a:pt x="2169" y="22183"/>
                  </a:cubicBezTo>
                  <a:cubicBezTo>
                    <a:pt x="2236" y="23151"/>
                    <a:pt x="2102" y="25819"/>
                    <a:pt x="2936" y="26486"/>
                  </a:cubicBezTo>
                  <a:cubicBezTo>
                    <a:pt x="3164" y="26666"/>
                    <a:pt x="3361" y="26745"/>
                    <a:pt x="3533" y="26745"/>
                  </a:cubicBezTo>
                  <a:cubicBezTo>
                    <a:pt x="4668" y="26745"/>
                    <a:pt x="4677" y="23292"/>
                    <a:pt x="4938" y="22684"/>
                  </a:cubicBezTo>
                  <a:lnTo>
                    <a:pt x="4938" y="22684"/>
                  </a:lnTo>
                  <a:cubicBezTo>
                    <a:pt x="4771" y="25786"/>
                    <a:pt x="5805" y="26853"/>
                    <a:pt x="6906" y="27320"/>
                  </a:cubicBezTo>
                  <a:cubicBezTo>
                    <a:pt x="7106" y="27120"/>
                    <a:pt x="7106" y="26386"/>
                    <a:pt x="7373" y="26019"/>
                  </a:cubicBezTo>
                  <a:cubicBezTo>
                    <a:pt x="7506" y="25719"/>
                    <a:pt x="7973" y="25819"/>
                    <a:pt x="7973" y="25319"/>
                  </a:cubicBezTo>
                  <a:cubicBezTo>
                    <a:pt x="7973" y="25112"/>
                    <a:pt x="7961" y="24894"/>
                    <a:pt x="7940" y="24669"/>
                  </a:cubicBezTo>
                  <a:lnTo>
                    <a:pt x="7940" y="24669"/>
                  </a:lnTo>
                  <a:cubicBezTo>
                    <a:pt x="7956" y="24672"/>
                    <a:pt x="7973" y="24673"/>
                    <a:pt x="7989" y="24673"/>
                  </a:cubicBezTo>
                  <a:cubicBezTo>
                    <a:pt x="8131" y="24673"/>
                    <a:pt x="8282" y="24566"/>
                    <a:pt x="8440" y="24318"/>
                  </a:cubicBezTo>
                  <a:cubicBezTo>
                    <a:pt x="9241" y="23017"/>
                    <a:pt x="7806" y="20115"/>
                    <a:pt x="7339" y="18981"/>
                  </a:cubicBezTo>
                  <a:cubicBezTo>
                    <a:pt x="7306" y="18881"/>
                    <a:pt x="12443" y="16613"/>
                    <a:pt x="12743" y="16479"/>
                  </a:cubicBezTo>
                  <a:cubicBezTo>
                    <a:pt x="15045" y="15779"/>
                    <a:pt x="16913" y="15479"/>
                    <a:pt x="18647" y="13577"/>
                  </a:cubicBezTo>
                  <a:cubicBezTo>
                    <a:pt x="19415" y="12743"/>
                    <a:pt x="19448" y="12109"/>
                    <a:pt x="19715" y="11009"/>
                  </a:cubicBezTo>
                  <a:cubicBezTo>
                    <a:pt x="20148" y="9074"/>
                    <a:pt x="19748" y="7206"/>
                    <a:pt x="19715" y="5171"/>
                  </a:cubicBezTo>
                  <a:cubicBezTo>
                    <a:pt x="19715" y="4304"/>
                    <a:pt x="20249" y="534"/>
                    <a:pt x="20249" y="468"/>
                  </a:cubicBezTo>
                  <a:cubicBezTo>
                    <a:pt x="20249" y="425"/>
                    <a:pt x="20226" y="408"/>
                    <a:pt x="20189" y="408"/>
                  </a:cubicBezTo>
                  <a:cubicBezTo>
                    <a:pt x="20051" y="408"/>
                    <a:pt x="19713" y="642"/>
                    <a:pt x="19581" y="668"/>
                  </a:cubicBezTo>
                  <a:cubicBezTo>
                    <a:pt x="19211" y="767"/>
                    <a:pt x="18859" y="838"/>
                    <a:pt x="18547" y="838"/>
                  </a:cubicBezTo>
                  <a:cubicBezTo>
                    <a:pt x="18017" y="838"/>
                    <a:pt x="17602" y="631"/>
                    <a:pt x="17413" y="1"/>
                  </a:cubicBezTo>
                  <a:close/>
                </a:path>
              </a:pathLst>
            </a:custGeom>
            <a:solidFill>
              <a:srgbClr val="FFE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9"/>
            <p:cNvSpPr/>
            <p:nvPr/>
          </p:nvSpPr>
          <p:spPr>
            <a:xfrm>
              <a:off x="7155593" y="2025461"/>
              <a:ext cx="473035" cy="250391"/>
            </a:xfrm>
            <a:custGeom>
              <a:avLst/>
              <a:gdLst/>
              <a:ahLst/>
              <a:cxnLst/>
              <a:rect l="l" t="t" r="r" b="b"/>
              <a:pathLst>
                <a:path w="24618" h="13031" extrusionOk="0">
                  <a:moveTo>
                    <a:pt x="7205" y="2966"/>
                  </a:moveTo>
                  <a:cubicBezTo>
                    <a:pt x="7132" y="3013"/>
                    <a:pt x="7074" y="3060"/>
                    <a:pt x="7032" y="3106"/>
                  </a:cubicBezTo>
                  <a:lnTo>
                    <a:pt x="7032" y="3106"/>
                  </a:lnTo>
                  <a:lnTo>
                    <a:pt x="7205" y="2966"/>
                  </a:lnTo>
                  <a:close/>
                  <a:moveTo>
                    <a:pt x="6213" y="3768"/>
                  </a:moveTo>
                  <a:cubicBezTo>
                    <a:pt x="5104" y="3960"/>
                    <a:pt x="4124" y="4425"/>
                    <a:pt x="3436" y="5301"/>
                  </a:cubicBezTo>
                  <a:cubicBezTo>
                    <a:pt x="3100" y="5682"/>
                    <a:pt x="2918" y="6085"/>
                    <a:pt x="2822" y="6511"/>
                  </a:cubicBezTo>
                  <a:lnTo>
                    <a:pt x="2822" y="6511"/>
                  </a:lnTo>
                  <a:lnTo>
                    <a:pt x="6213" y="3768"/>
                  </a:lnTo>
                  <a:close/>
                  <a:moveTo>
                    <a:pt x="2822" y="6511"/>
                  </a:moveTo>
                  <a:lnTo>
                    <a:pt x="1968" y="7202"/>
                  </a:lnTo>
                  <a:cubicBezTo>
                    <a:pt x="2368" y="7269"/>
                    <a:pt x="2635" y="7703"/>
                    <a:pt x="2735" y="8136"/>
                  </a:cubicBezTo>
                  <a:cubicBezTo>
                    <a:pt x="2717" y="7557"/>
                    <a:pt x="2709" y="7017"/>
                    <a:pt x="2822" y="6511"/>
                  </a:cubicBezTo>
                  <a:close/>
                  <a:moveTo>
                    <a:pt x="13035" y="0"/>
                  </a:moveTo>
                  <a:cubicBezTo>
                    <a:pt x="12700" y="0"/>
                    <a:pt x="12411" y="1043"/>
                    <a:pt x="11942" y="1131"/>
                  </a:cubicBezTo>
                  <a:cubicBezTo>
                    <a:pt x="10808" y="1331"/>
                    <a:pt x="9774" y="1164"/>
                    <a:pt x="8773" y="1798"/>
                  </a:cubicBezTo>
                  <a:cubicBezTo>
                    <a:pt x="8115" y="2193"/>
                    <a:pt x="7624" y="3085"/>
                    <a:pt x="6987" y="3510"/>
                  </a:cubicBezTo>
                  <a:lnTo>
                    <a:pt x="6987" y="3510"/>
                  </a:lnTo>
                  <a:cubicBezTo>
                    <a:pt x="6903" y="3384"/>
                    <a:pt x="6900" y="3248"/>
                    <a:pt x="7032" y="3106"/>
                  </a:cubicBezTo>
                  <a:lnTo>
                    <a:pt x="7032" y="3106"/>
                  </a:lnTo>
                  <a:lnTo>
                    <a:pt x="6213" y="3768"/>
                  </a:lnTo>
                  <a:lnTo>
                    <a:pt x="6213" y="3768"/>
                  </a:lnTo>
                  <a:cubicBezTo>
                    <a:pt x="6288" y="3755"/>
                    <a:pt x="6363" y="3743"/>
                    <a:pt x="6438" y="3733"/>
                  </a:cubicBezTo>
                  <a:cubicBezTo>
                    <a:pt x="6636" y="3705"/>
                    <a:pt x="6817" y="3624"/>
                    <a:pt x="6987" y="3510"/>
                  </a:cubicBezTo>
                  <a:lnTo>
                    <a:pt x="6987" y="3510"/>
                  </a:lnTo>
                  <a:cubicBezTo>
                    <a:pt x="7264" y="3924"/>
                    <a:pt x="8416" y="4238"/>
                    <a:pt x="8606" y="4333"/>
                  </a:cubicBezTo>
                  <a:cubicBezTo>
                    <a:pt x="9273" y="4634"/>
                    <a:pt x="9607" y="4867"/>
                    <a:pt x="9874" y="5534"/>
                  </a:cubicBezTo>
                  <a:cubicBezTo>
                    <a:pt x="10099" y="6016"/>
                    <a:pt x="10262" y="6437"/>
                    <a:pt x="10811" y="6437"/>
                  </a:cubicBezTo>
                  <a:cubicBezTo>
                    <a:pt x="10831" y="6437"/>
                    <a:pt x="10853" y="6436"/>
                    <a:pt x="10874" y="6435"/>
                  </a:cubicBezTo>
                  <a:cubicBezTo>
                    <a:pt x="11324" y="6388"/>
                    <a:pt x="11690" y="6156"/>
                    <a:pt x="12090" y="6156"/>
                  </a:cubicBezTo>
                  <a:cubicBezTo>
                    <a:pt x="12255" y="6156"/>
                    <a:pt x="12425" y="6195"/>
                    <a:pt x="12609" y="6301"/>
                  </a:cubicBezTo>
                  <a:cubicBezTo>
                    <a:pt x="12943" y="6502"/>
                    <a:pt x="13176" y="6869"/>
                    <a:pt x="12843" y="7269"/>
                  </a:cubicBezTo>
                  <a:cubicBezTo>
                    <a:pt x="12724" y="7399"/>
                    <a:pt x="12547" y="7441"/>
                    <a:pt x="12348" y="7441"/>
                  </a:cubicBezTo>
                  <a:cubicBezTo>
                    <a:pt x="11987" y="7441"/>
                    <a:pt x="11555" y="7302"/>
                    <a:pt x="11275" y="7302"/>
                  </a:cubicBezTo>
                  <a:cubicBezTo>
                    <a:pt x="10808" y="7302"/>
                    <a:pt x="10608" y="7369"/>
                    <a:pt x="10274" y="7669"/>
                  </a:cubicBezTo>
                  <a:cubicBezTo>
                    <a:pt x="10207" y="7135"/>
                    <a:pt x="10107" y="6668"/>
                    <a:pt x="9840" y="6168"/>
                  </a:cubicBezTo>
                  <a:lnTo>
                    <a:pt x="9840" y="6168"/>
                  </a:lnTo>
                  <a:cubicBezTo>
                    <a:pt x="10107" y="6935"/>
                    <a:pt x="10374" y="7703"/>
                    <a:pt x="10274" y="8503"/>
                  </a:cubicBezTo>
                  <a:cubicBezTo>
                    <a:pt x="10007" y="9837"/>
                    <a:pt x="8640" y="10938"/>
                    <a:pt x="7305" y="10972"/>
                  </a:cubicBezTo>
                  <a:cubicBezTo>
                    <a:pt x="7261" y="10973"/>
                    <a:pt x="7217" y="10973"/>
                    <a:pt x="7173" y="10973"/>
                  </a:cubicBezTo>
                  <a:cubicBezTo>
                    <a:pt x="6076" y="10973"/>
                    <a:pt x="4902" y="10579"/>
                    <a:pt x="4036" y="9937"/>
                  </a:cubicBezTo>
                  <a:cubicBezTo>
                    <a:pt x="3169" y="9304"/>
                    <a:pt x="2535" y="7769"/>
                    <a:pt x="1501" y="7369"/>
                  </a:cubicBezTo>
                  <a:cubicBezTo>
                    <a:pt x="1424" y="7342"/>
                    <a:pt x="1351" y="7330"/>
                    <a:pt x="1280" y="7330"/>
                  </a:cubicBezTo>
                  <a:cubicBezTo>
                    <a:pt x="373" y="7330"/>
                    <a:pt x="0" y="9387"/>
                    <a:pt x="0" y="10038"/>
                  </a:cubicBezTo>
                  <a:cubicBezTo>
                    <a:pt x="16" y="12283"/>
                    <a:pt x="1358" y="13001"/>
                    <a:pt x="3063" y="13001"/>
                  </a:cubicBezTo>
                  <a:cubicBezTo>
                    <a:pt x="4904" y="13001"/>
                    <a:pt x="7167" y="12163"/>
                    <a:pt x="8640" y="11505"/>
                  </a:cubicBezTo>
                  <a:cubicBezTo>
                    <a:pt x="10066" y="10894"/>
                    <a:pt x="10948" y="10224"/>
                    <a:pt x="12221" y="10224"/>
                  </a:cubicBezTo>
                  <a:cubicBezTo>
                    <a:pt x="12615" y="10224"/>
                    <a:pt x="13047" y="10288"/>
                    <a:pt x="13543" y="10438"/>
                  </a:cubicBezTo>
                  <a:cubicBezTo>
                    <a:pt x="14844" y="10805"/>
                    <a:pt x="16011" y="11872"/>
                    <a:pt x="17312" y="12172"/>
                  </a:cubicBezTo>
                  <a:cubicBezTo>
                    <a:pt x="18046" y="12339"/>
                    <a:pt x="20448" y="12873"/>
                    <a:pt x="21148" y="13006"/>
                  </a:cubicBezTo>
                  <a:cubicBezTo>
                    <a:pt x="21268" y="13023"/>
                    <a:pt x="21374" y="13031"/>
                    <a:pt x="21469" y="13031"/>
                  </a:cubicBezTo>
                  <a:cubicBezTo>
                    <a:pt x="22144" y="13031"/>
                    <a:pt x="22286" y="12636"/>
                    <a:pt x="23016" y="12139"/>
                  </a:cubicBezTo>
                  <a:cubicBezTo>
                    <a:pt x="23984" y="11472"/>
                    <a:pt x="24618" y="8069"/>
                    <a:pt x="23050" y="7536"/>
                  </a:cubicBezTo>
                  <a:cubicBezTo>
                    <a:pt x="22971" y="7507"/>
                    <a:pt x="22886" y="7494"/>
                    <a:pt x="22796" y="7494"/>
                  </a:cubicBezTo>
                  <a:cubicBezTo>
                    <a:pt x="21831" y="7494"/>
                    <a:pt x="20344" y="9027"/>
                    <a:pt x="19948" y="9637"/>
                  </a:cubicBezTo>
                  <a:cubicBezTo>
                    <a:pt x="19508" y="10273"/>
                    <a:pt x="18853" y="10407"/>
                    <a:pt x="18154" y="10407"/>
                  </a:cubicBezTo>
                  <a:cubicBezTo>
                    <a:pt x="17899" y="10407"/>
                    <a:pt x="17638" y="10389"/>
                    <a:pt x="17379" y="10371"/>
                  </a:cubicBezTo>
                  <a:cubicBezTo>
                    <a:pt x="16112" y="10304"/>
                    <a:pt x="14510" y="10138"/>
                    <a:pt x="14010" y="8637"/>
                  </a:cubicBezTo>
                  <a:cubicBezTo>
                    <a:pt x="13710" y="7736"/>
                    <a:pt x="13977" y="7469"/>
                    <a:pt x="14711" y="7135"/>
                  </a:cubicBezTo>
                  <a:cubicBezTo>
                    <a:pt x="15311" y="6869"/>
                    <a:pt x="15878" y="6568"/>
                    <a:pt x="16445" y="6301"/>
                  </a:cubicBezTo>
                  <a:cubicBezTo>
                    <a:pt x="17012" y="5968"/>
                    <a:pt x="18013" y="5534"/>
                    <a:pt x="18380" y="4900"/>
                  </a:cubicBezTo>
                  <a:cubicBezTo>
                    <a:pt x="18813" y="4200"/>
                    <a:pt x="17879" y="3800"/>
                    <a:pt x="17312" y="3733"/>
                  </a:cubicBezTo>
                  <a:cubicBezTo>
                    <a:pt x="16378" y="3666"/>
                    <a:pt x="15845" y="3633"/>
                    <a:pt x="15144" y="2732"/>
                  </a:cubicBezTo>
                  <a:cubicBezTo>
                    <a:pt x="14644" y="2165"/>
                    <a:pt x="13810" y="631"/>
                    <a:pt x="13176" y="64"/>
                  </a:cubicBezTo>
                  <a:cubicBezTo>
                    <a:pt x="13128" y="20"/>
                    <a:pt x="13081" y="0"/>
                    <a:pt x="13035" y="0"/>
                  </a:cubicBezTo>
                  <a:close/>
                </a:path>
              </a:pathLst>
            </a:custGeom>
            <a:solidFill>
              <a:srgbClr val="FFE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9"/>
            <p:cNvSpPr/>
            <p:nvPr/>
          </p:nvSpPr>
          <p:spPr>
            <a:xfrm>
              <a:off x="7419012" y="2098517"/>
              <a:ext cx="110275" cy="76245"/>
            </a:xfrm>
            <a:custGeom>
              <a:avLst/>
              <a:gdLst/>
              <a:ahLst/>
              <a:cxnLst/>
              <a:rect l="l" t="t" r="r" b="b"/>
              <a:pathLst>
                <a:path w="5739" h="3968" extrusionOk="0">
                  <a:moveTo>
                    <a:pt x="3274" y="1"/>
                  </a:moveTo>
                  <a:cubicBezTo>
                    <a:pt x="2780" y="1"/>
                    <a:pt x="2326" y="110"/>
                    <a:pt x="1969" y="365"/>
                  </a:cubicBezTo>
                  <a:cubicBezTo>
                    <a:pt x="1135" y="998"/>
                    <a:pt x="668" y="1966"/>
                    <a:pt x="234" y="2866"/>
                  </a:cubicBezTo>
                  <a:cubicBezTo>
                    <a:pt x="68" y="3233"/>
                    <a:pt x="1" y="3567"/>
                    <a:pt x="68" y="3967"/>
                  </a:cubicBezTo>
                  <a:cubicBezTo>
                    <a:pt x="2002" y="2967"/>
                    <a:pt x="3837" y="1799"/>
                    <a:pt x="5738" y="698"/>
                  </a:cubicBezTo>
                  <a:cubicBezTo>
                    <a:pt x="4975" y="286"/>
                    <a:pt x="4073" y="1"/>
                    <a:pt x="3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9"/>
            <p:cNvSpPr/>
            <p:nvPr/>
          </p:nvSpPr>
          <p:spPr>
            <a:xfrm>
              <a:off x="7446585" y="2154874"/>
              <a:ext cx="119863" cy="78743"/>
            </a:xfrm>
            <a:custGeom>
              <a:avLst/>
              <a:gdLst/>
              <a:ahLst/>
              <a:cxnLst/>
              <a:rect l="l" t="t" r="r" b="b"/>
              <a:pathLst>
                <a:path w="6238" h="4098" extrusionOk="0">
                  <a:moveTo>
                    <a:pt x="6038" y="0"/>
                  </a:moveTo>
                  <a:cubicBezTo>
                    <a:pt x="4036" y="1101"/>
                    <a:pt x="2068" y="2302"/>
                    <a:pt x="0" y="3269"/>
                  </a:cubicBezTo>
                  <a:cubicBezTo>
                    <a:pt x="663" y="3799"/>
                    <a:pt x="1472" y="4098"/>
                    <a:pt x="2329" y="4098"/>
                  </a:cubicBezTo>
                  <a:cubicBezTo>
                    <a:pt x="2551" y="4098"/>
                    <a:pt x="2776" y="4078"/>
                    <a:pt x="3002" y="4036"/>
                  </a:cubicBezTo>
                  <a:cubicBezTo>
                    <a:pt x="4670" y="3636"/>
                    <a:pt x="6238" y="1735"/>
                    <a:pt x="6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9"/>
            <p:cNvSpPr/>
            <p:nvPr/>
          </p:nvSpPr>
          <p:spPr>
            <a:xfrm>
              <a:off x="7212624" y="2098209"/>
              <a:ext cx="125013" cy="94499"/>
            </a:xfrm>
            <a:custGeom>
              <a:avLst/>
              <a:gdLst/>
              <a:ahLst/>
              <a:cxnLst/>
              <a:rect l="l" t="t" r="r" b="b"/>
              <a:pathLst>
                <a:path w="6506" h="4918" extrusionOk="0">
                  <a:moveTo>
                    <a:pt x="3385" y="1"/>
                  </a:moveTo>
                  <a:cubicBezTo>
                    <a:pt x="2882" y="1"/>
                    <a:pt x="2421" y="114"/>
                    <a:pt x="2069" y="381"/>
                  </a:cubicBezTo>
                  <a:cubicBezTo>
                    <a:pt x="1235" y="1014"/>
                    <a:pt x="768" y="1982"/>
                    <a:pt x="334" y="2882"/>
                  </a:cubicBezTo>
                  <a:cubicBezTo>
                    <a:pt x="1" y="3550"/>
                    <a:pt x="168" y="4250"/>
                    <a:pt x="501" y="4917"/>
                  </a:cubicBezTo>
                  <a:cubicBezTo>
                    <a:pt x="2503" y="3650"/>
                    <a:pt x="4404" y="2315"/>
                    <a:pt x="6505" y="1148"/>
                  </a:cubicBezTo>
                  <a:cubicBezTo>
                    <a:pt x="5711" y="513"/>
                    <a:pt x="4454" y="1"/>
                    <a:pt x="3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9"/>
            <p:cNvSpPr/>
            <p:nvPr/>
          </p:nvSpPr>
          <p:spPr>
            <a:xfrm>
              <a:off x="7258778" y="2165116"/>
              <a:ext cx="99361" cy="67752"/>
            </a:xfrm>
            <a:custGeom>
              <a:avLst/>
              <a:gdLst/>
              <a:ahLst/>
              <a:cxnLst/>
              <a:rect l="l" t="t" r="r" b="b"/>
              <a:pathLst>
                <a:path w="5171" h="3526" extrusionOk="0">
                  <a:moveTo>
                    <a:pt x="5171" y="1"/>
                  </a:moveTo>
                  <a:lnTo>
                    <a:pt x="5171" y="1"/>
                  </a:lnTo>
                  <a:cubicBezTo>
                    <a:pt x="3436" y="1035"/>
                    <a:pt x="1735" y="2169"/>
                    <a:pt x="1" y="3237"/>
                  </a:cubicBezTo>
                  <a:cubicBezTo>
                    <a:pt x="429" y="3430"/>
                    <a:pt x="886" y="3526"/>
                    <a:pt x="1352" y="3526"/>
                  </a:cubicBezTo>
                  <a:cubicBezTo>
                    <a:pt x="1611" y="3526"/>
                    <a:pt x="1873" y="3496"/>
                    <a:pt x="2135" y="3437"/>
                  </a:cubicBezTo>
                  <a:cubicBezTo>
                    <a:pt x="3636" y="3103"/>
                    <a:pt x="5071" y="1569"/>
                    <a:pt x="5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9"/>
            <p:cNvSpPr/>
            <p:nvPr/>
          </p:nvSpPr>
          <p:spPr>
            <a:xfrm>
              <a:off x="7040457" y="2573857"/>
              <a:ext cx="396521" cy="665550"/>
            </a:xfrm>
            <a:custGeom>
              <a:avLst/>
              <a:gdLst/>
              <a:ahLst/>
              <a:cxnLst/>
              <a:rect l="l" t="t" r="r" b="b"/>
              <a:pathLst>
                <a:path w="20636" h="34637" extrusionOk="0">
                  <a:moveTo>
                    <a:pt x="2897" y="0"/>
                  </a:moveTo>
                  <a:cubicBezTo>
                    <a:pt x="0" y="0"/>
                    <a:pt x="288" y="7387"/>
                    <a:pt x="288" y="9117"/>
                  </a:cubicBezTo>
                  <a:cubicBezTo>
                    <a:pt x="288" y="10985"/>
                    <a:pt x="321" y="12853"/>
                    <a:pt x="521" y="14755"/>
                  </a:cubicBezTo>
                  <a:cubicBezTo>
                    <a:pt x="655" y="15822"/>
                    <a:pt x="488" y="17790"/>
                    <a:pt x="1122" y="18758"/>
                  </a:cubicBezTo>
                  <a:cubicBezTo>
                    <a:pt x="1856" y="19858"/>
                    <a:pt x="2523" y="20659"/>
                    <a:pt x="3590" y="21493"/>
                  </a:cubicBezTo>
                  <a:cubicBezTo>
                    <a:pt x="5325" y="22927"/>
                    <a:pt x="8294" y="23528"/>
                    <a:pt x="10328" y="24462"/>
                  </a:cubicBezTo>
                  <a:cubicBezTo>
                    <a:pt x="11496" y="24995"/>
                    <a:pt x="12997" y="25095"/>
                    <a:pt x="13731" y="26263"/>
                  </a:cubicBezTo>
                  <a:cubicBezTo>
                    <a:pt x="14231" y="26997"/>
                    <a:pt x="13698" y="27664"/>
                    <a:pt x="14165" y="28464"/>
                  </a:cubicBezTo>
                  <a:cubicBezTo>
                    <a:pt x="14662" y="29314"/>
                    <a:pt x="17629" y="34637"/>
                    <a:pt x="19180" y="34637"/>
                  </a:cubicBezTo>
                  <a:cubicBezTo>
                    <a:pt x="19396" y="34637"/>
                    <a:pt x="19585" y="34534"/>
                    <a:pt x="19735" y="34302"/>
                  </a:cubicBezTo>
                  <a:cubicBezTo>
                    <a:pt x="20636" y="32934"/>
                    <a:pt x="19335" y="27864"/>
                    <a:pt x="18568" y="26596"/>
                  </a:cubicBezTo>
                  <a:cubicBezTo>
                    <a:pt x="18167" y="25863"/>
                    <a:pt x="17700" y="25262"/>
                    <a:pt x="17167" y="24662"/>
                  </a:cubicBezTo>
                  <a:cubicBezTo>
                    <a:pt x="17033" y="24328"/>
                    <a:pt x="16833" y="24195"/>
                    <a:pt x="16633" y="24095"/>
                  </a:cubicBezTo>
                  <a:cubicBezTo>
                    <a:pt x="16166" y="23794"/>
                    <a:pt x="16466" y="23194"/>
                    <a:pt x="16033" y="22860"/>
                  </a:cubicBezTo>
                  <a:cubicBezTo>
                    <a:pt x="14998" y="22127"/>
                    <a:pt x="13964" y="21326"/>
                    <a:pt x="12930" y="20525"/>
                  </a:cubicBezTo>
                  <a:cubicBezTo>
                    <a:pt x="11663" y="19591"/>
                    <a:pt x="10128" y="18624"/>
                    <a:pt x="8927" y="17623"/>
                  </a:cubicBezTo>
                  <a:cubicBezTo>
                    <a:pt x="8127" y="16990"/>
                    <a:pt x="7326" y="15622"/>
                    <a:pt x="6292" y="15422"/>
                  </a:cubicBezTo>
                  <a:cubicBezTo>
                    <a:pt x="6292" y="14688"/>
                    <a:pt x="6426" y="14755"/>
                    <a:pt x="6426" y="14021"/>
                  </a:cubicBezTo>
                  <a:cubicBezTo>
                    <a:pt x="6459" y="13354"/>
                    <a:pt x="6626" y="12453"/>
                    <a:pt x="6426" y="11786"/>
                  </a:cubicBezTo>
                  <a:cubicBezTo>
                    <a:pt x="6092" y="10652"/>
                    <a:pt x="4925" y="10585"/>
                    <a:pt x="4791" y="9251"/>
                  </a:cubicBezTo>
                  <a:cubicBezTo>
                    <a:pt x="4658" y="8016"/>
                    <a:pt x="4491" y="6449"/>
                    <a:pt x="4991" y="5315"/>
                  </a:cubicBezTo>
                  <a:cubicBezTo>
                    <a:pt x="5325" y="4514"/>
                    <a:pt x="5992" y="3413"/>
                    <a:pt x="5925" y="2579"/>
                  </a:cubicBezTo>
                  <a:cubicBezTo>
                    <a:pt x="5859" y="2179"/>
                    <a:pt x="5458" y="2279"/>
                    <a:pt x="5158" y="1979"/>
                  </a:cubicBezTo>
                  <a:cubicBezTo>
                    <a:pt x="4825" y="1679"/>
                    <a:pt x="4624" y="978"/>
                    <a:pt x="4257" y="678"/>
                  </a:cubicBezTo>
                  <a:cubicBezTo>
                    <a:pt x="4091" y="578"/>
                    <a:pt x="3690" y="478"/>
                    <a:pt x="3490" y="444"/>
                  </a:cubicBezTo>
                  <a:cubicBezTo>
                    <a:pt x="3290" y="344"/>
                    <a:pt x="3257" y="77"/>
                    <a:pt x="3090" y="11"/>
                  </a:cubicBezTo>
                  <a:cubicBezTo>
                    <a:pt x="3024" y="4"/>
                    <a:pt x="2960" y="0"/>
                    <a:pt x="2897" y="0"/>
                  </a:cubicBezTo>
                  <a:close/>
                </a:path>
              </a:pathLst>
            </a:custGeom>
            <a:solidFill>
              <a:srgbClr val="FFE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9"/>
            <p:cNvSpPr/>
            <p:nvPr/>
          </p:nvSpPr>
          <p:spPr>
            <a:xfrm>
              <a:off x="6581296" y="2720199"/>
              <a:ext cx="48076" cy="5784"/>
            </a:xfrm>
            <a:custGeom>
              <a:avLst/>
              <a:gdLst/>
              <a:ahLst/>
              <a:cxnLst/>
              <a:rect l="l" t="t" r="r" b="b"/>
              <a:pathLst>
                <a:path w="2502" h="301" fill="none" extrusionOk="0">
                  <a:moveTo>
                    <a:pt x="2502" y="300"/>
                  </a:moveTo>
                  <a:cubicBezTo>
                    <a:pt x="1668" y="200"/>
                    <a:pt x="834" y="67"/>
                    <a:pt x="0" y="0"/>
                  </a:cubicBez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9"/>
            <p:cNvSpPr/>
            <p:nvPr/>
          </p:nvSpPr>
          <p:spPr>
            <a:xfrm>
              <a:off x="6628718" y="2646490"/>
              <a:ext cx="22443" cy="116673"/>
            </a:xfrm>
            <a:custGeom>
              <a:avLst/>
              <a:gdLst/>
              <a:ahLst/>
              <a:cxnLst/>
              <a:rect l="l" t="t" r="r" b="b"/>
              <a:pathLst>
                <a:path w="1168" h="6072" fill="none" extrusionOk="0">
                  <a:moveTo>
                    <a:pt x="1168" y="1368"/>
                  </a:moveTo>
                  <a:cubicBezTo>
                    <a:pt x="1168" y="1368"/>
                    <a:pt x="1101" y="1068"/>
                    <a:pt x="1101" y="901"/>
                  </a:cubicBezTo>
                  <a:cubicBezTo>
                    <a:pt x="1101" y="734"/>
                    <a:pt x="1068" y="634"/>
                    <a:pt x="934" y="500"/>
                  </a:cubicBezTo>
                  <a:cubicBezTo>
                    <a:pt x="868" y="367"/>
                    <a:pt x="734" y="167"/>
                    <a:pt x="568" y="67"/>
                  </a:cubicBezTo>
                  <a:cubicBezTo>
                    <a:pt x="267" y="0"/>
                    <a:pt x="234" y="701"/>
                    <a:pt x="201" y="867"/>
                  </a:cubicBezTo>
                  <a:cubicBezTo>
                    <a:pt x="101" y="1334"/>
                    <a:pt x="67" y="1735"/>
                    <a:pt x="34" y="2202"/>
                  </a:cubicBezTo>
                  <a:cubicBezTo>
                    <a:pt x="0" y="2769"/>
                    <a:pt x="0" y="3336"/>
                    <a:pt x="34" y="3903"/>
                  </a:cubicBezTo>
                  <a:cubicBezTo>
                    <a:pt x="67" y="4203"/>
                    <a:pt x="67" y="4503"/>
                    <a:pt x="101" y="4737"/>
                  </a:cubicBezTo>
                  <a:cubicBezTo>
                    <a:pt x="167" y="5037"/>
                    <a:pt x="201" y="5337"/>
                    <a:pt x="267" y="5571"/>
                  </a:cubicBezTo>
                  <a:cubicBezTo>
                    <a:pt x="367" y="5771"/>
                    <a:pt x="501" y="5938"/>
                    <a:pt x="701" y="6004"/>
                  </a:cubicBezTo>
                  <a:cubicBezTo>
                    <a:pt x="868" y="6038"/>
                    <a:pt x="1001" y="6071"/>
                    <a:pt x="1035" y="5871"/>
                  </a:cubicBezTo>
                  <a:cubicBezTo>
                    <a:pt x="1068" y="5671"/>
                    <a:pt x="1068" y="5504"/>
                    <a:pt x="1101" y="5304"/>
                  </a:cubicBezTo>
                  <a:cubicBezTo>
                    <a:pt x="1168" y="5137"/>
                    <a:pt x="1168" y="4904"/>
                    <a:pt x="1168" y="4737"/>
                  </a:cubicBez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9"/>
            <p:cNvSpPr/>
            <p:nvPr/>
          </p:nvSpPr>
          <p:spPr>
            <a:xfrm>
              <a:off x="6580008" y="2687495"/>
              <a:ext cx="48095" cy="4516"/>
            </a:xfrm>
            <a:custGeom>
              <a:avLst/>
              <a:gdLst/>
              <a:ahLst/>
              <a:cxnLst/>
              <a:rect l="l" t="t" r="r" b="b"/>
              <a:pathLst>
                <a:path w="2503" h="235" fill="none" extrusionOk="0">
                  <a:moveTo>
                    <a:pt x="2502" y="1"/>
                  </a:moveTo>
                  <a:lnTo>
                    <a:pt x="0" y="234"/>
                  </a:ln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9"/>
            <p:cNvSpPr/>
            <p:nvPr/>
          </p:nvSpPr>
          <p:spPr>
            <a:xfrm>
              <a:off x="6568460" y="2669548"/>
              <a:ext cx="19888" cy="73747"/>
            </a:xfrm>
            <a:custGeom>
              <a:avLst/>
              <a:gdLst/>
              <a:ahLst/>
              <a:cxnLst/>
              <a:rect l="l" t="t" r="r" b="b"/>
              <a:pathLst>
                <a:path w="1035" h="3838" fill="none" extrusionOk="0">
                  <a:moveTo>
                    <a:pt x="1035" y="2703"/>
                  </a:moveTo>
                  <a:cubicBezTo>
                    <a:pt x="902" y="3370"/>
                    <a:pt x="735" y="3837"/>
                    <a:pt x="501" y="3804"/>
                  </a:cubicBezTo>
                  <a:cubicBezTo>
                    <a:pt x="201" y="3804"/>
                    <a:pt x="1" y="2936"/>
                    <a:pt x="1" y="1869"/>
                  </a:cubicBezTo>
                  <a:cubicBezTo>
                    <a:pt x="34" y="835"/>
                    <a:pt x="268" y="1"/>
                    <a:pt x="568" y="1"/>
                  </a:cubicBezTo>
                  <a:cubicBezTo>
                    <a:pt x="768" y="1"/>
                    <a:pt x="935" y="435"/>
                    <a:pt x="1035" y="1035"/>
                  </a:cubicBez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9"/>
            <p:cNvSpPr/>
            <p:nvPr/>
          </p:nvSpPr>
          <p:spPr>
            <a:xfrm>
              <a:off x="6740876" y="2674679"/>
              <a:ext cx="14776" cy="55781"/>
            </a:xfrm>
            <a:custGeom>
              <a:avLst/>
              <a:gdLst/>
              <a:ahLst/>
              <a:cxnLst/>
              <a:rect l="l" t="t" r="r" b="b"/>
              <a:pathLst>
                <a:path w="769" h="2903" fill="none" extrusionOk="0">
                  <a:moveTo>
                    <a:pt x="368" y="2903"/>
                  </a:moveTo>
                  <a:cubicBezTo>
                    <a:pt x="168" y="2903"/>
                    <a:pt x="1" y="2269"/>
                    <a:pt x="1" y="1435"/>
                  </a:cubicBezTo>
                  <a:cubicBezTo>
                    <a:pt x="1" y="668"/>
                    <a:pt x="168" y="1"/>
                    <a:pt x="401" y="1"/>
                  </a:cubicBezTo>
                  <a:cubicBezTo>
                    <a:pt x="601" y="1"/>
                    <a:pt x="668" y="334"/>
                    <a:pt x="701" y="434"/>
                  </a:cubicBezTo>
                  <a:cubicBezTo>
                    <a:pt x="735" y="701"/>
                    <a:pt x="768" y="901"/>
                    <a:pt x="768" y="1168"/>
                  </a:cubicBezTo>
                  <a:cubicBezTo>
                    <a:pt x="768" y="1502"/>
                    <a:pt x="768" y="1835"/>
                    <a:pt x="735" y="2169"/>
                  </a:cubicBezTo>
                  <a:cubicBezTo>
                    <a:pt x="701" y="2336"/>
                    <a:pt x="601" y="2903"/>
                    <a:pt x="368" y="2903"/>
                  </a:cubicBezTo>
                  <a:close/>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9"/>
            <p:cNvSpPr/>
            <p:nvPr/>
          </p:nvSpPr>
          <p:spPr>
            <a:xfrm>
              <a:off x="6632561" y="2666993"/>
              <a:ext cx="279482" cy="69885"/>
            </a:xfrm>
            <a:custGeom>
              <a:avLst/>
              <a:gdLst/>
              <a:ahLst/>
              <a:cxnLst/>
              <a:rect l="l" t="t" r="r" b="b"/>
              <a:pathLst>
                <a:path w="14545" h="3637" fill="none" extrusionOk="0">
                  <a:moveTo>
                    <a:pt x="14544" y="3270"/>
                  </a:moveTo>
                  <a:cubicBezTo>
                    <a:pt x="13043" y="3270"/>
                    <a:pt x="11576" y="3336"/>
                    <a:pt x="10074" y="3403"/>
                  </a:cubicBezTo>
                  <a:cubicBezTo>
                    <a:pt x="9407" y="3403"/>
                    <a:pt x="8707" y="3436"/>
                    <a:pt x="8040" y="3436"/>
                  </a:cubicBezTo>
                  <a:cubicBezTo>
                    <a:pt x="7339" y="3436"/>
                    <a:pt x="6639" y="3470"/>
                    <a:pt x="5972" y="3470"/>
                  </a:cubicBezTo>
                  <a:cubicBezTo>
                    <a:pt x="5304" y="3470"/>
                    <a:pt x="4671" y="3503"/>
                    <a:pt x="4003" y="3503"/>
                  </a:cubicBezTo>
                  <a:cubicBezTo>
                    <a:pt x="3470" y="3503"/>
                    <a:pt x="2903" y="3570"/>
                    <a:pt x="2369" y="3570"/>
                  </a:cubicBezTo>
                  <a:cubicBezTo>
                    <a:pt x="2002" y="3570"/>
                    <a:pt x="1635" y="3603"/>
                    <a:pt x="1235" y="3603"/>
                  </a:cubicBezTo>
                  <a:cubicBezTo>
                    <a:pt x="1035" y="3603"/>
                    <a:pt x="835" y="3636"/>
                    <a:pt x="668" y="3503"/>
                  </a:cubicBezTo>
                  <a:cubicBezTo>
                    <a:pt x="534" y="3436"/>
                    <a:pt x="401" y="3303"/>
                    <a:pt x="334" y="3136"/>
                  </a:cubicBezTo>
                  <a:cubicBezTo>
                    <a:pt x="234" y="2969"/>
                    <a:pt x="201" y="2769"/>
                    <a:pt x="167" y="2569"/>
                  </a:cubicBezTo>
                  <a:cubicBezTo>
                    <a:pt x="134" y="2069"/>
                    <a:pt x="1" y="434"/>
                    <a:pt x="701" y="301"/>
                  </a:cubicBezTo>
                  <a:lnTo>
                    <a:pt x="734" y="301"/>
                  </a:lnTo>
                  <a:cubicBezTo>
                    <a:pt x="1035" y="301"/>
                    <a:pt x="14144" y="1"/>
                    <a:pt x="14478" y="1"/>
                  </a:cubicBez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9"/>
            <p:cNvSpPr/>
            <p:nvPr/>
          </p:nvSpPr>
          <p:spPr>
            <a:xfrm>
              <a:off x="6904338" y="2665071"/>
              <a:ext cx="14757" cy="46174"/>
            </a:xfrm>
            <a:custGeom>
              <a:avLst/>
              <a:gdLst/>
              <a:ahLst/>
              <a:cxnLst/>
              <a:rect l="l" t="t" r="r" b="b"/>
              <a:pathLst>
                <a:path w="768" h="2403" fill="none" extrusionOk="0">
                  <a:moveTo>
                    <a:pt x="767" y="1201"/>
                  </a:moveTo>
                  <a:cubicBezTo>
                    <a:pt x="734" y="901"/>
                    <a:pt x="667" y="668"/>
                    <a:pt x="534" y="367"/>
                  </a:cubicBezTo>
                  <a:cubicBezTo>
                    <a:pt x="467" y="234"/>
                    <a:pt x="267" y="0"/>
                    <a:pt x="167" y="201"/>
                  </a:cubicBezTo>
                  <a:cubicBezTo>
                    <a:pt x="0" y="534"/>
                    <a:pt x="0" y="901"/>
                    <a:pt x="0" y="1235"/>
                  </a:cubicBezTo>
                  <a:cubicBezTo>
                    <a:pt x="0" y="1602"/>
                    <a:pt x="0" y="2035"/>
                    <a:pt x="33" y="2402"/>
                  </a:cubicBez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9"/>
            <p:cNvSpPr/>
            <p:nvPr/>
          </p:nvSpPr>
          <p:spPr>
            <a:xfrm>
              <a:off x="6908815" y="2704808"/>
              <a:ext cx="11548" cy="25018"/>
            </a:xfrm>
            <a:custGeom>
              <a:avLst/>
              <a:gdLst/>
              <a:ahLst/>
              <a:cxnLst/>
              <a:rect l="l" t="t" r="r" b="b"/>
              <a:pathLst>
                <a:path w="601" h="1302" fill="none" extrusionOk="0">
                  <a:moveTo>
                    <a:pt x="601" y="1"/>
                  </a:moveTo>
                  <a:cubicBezTo>
                    <a:pt x="534" y="167"/>
                    <a:pt x="534" y="368"/>
                    <a:pt x="501" y="534"/>
                  </a:cubicBezTo>
                  <a:cubicBezTo>
                    <a:pt x="468" y="701"/>
                    <a:pt x="434" y="935"/>
                    <a:pt x="367" y="1101"/>
                  </a:cubicBezTo>
                  <a:cubicBezTo>
                    <a:pt x="334" y="1135"/>
                    <a:pt x="334" y="1201"/>
                    <a:pt x="301" y="1268"/>
                  </a:cubicBezTo>
                  <a:cubicBezTo>
                    <a:pt x="201" y="1302"/>
                    <a:pt x="134" y="1268"/>
                    <a:pt x="101" y="1168"/>
                  </a:cubicBezTo>
                  <a:cubicBezTo>
                    <a:pt x="34" y="1101"/>
                    <a:pt x="34" y="1035"/>
                    <a:pt x="34" y="968"/>
                  </a:cubicBezTo>
                  <a:cubicBezTo>
                    <a:pt x="1" y="868"/>
                    <a:pt x="1" y="801"/>
                    <a:pt x="1" y="701"/>
                  </a:cubicBez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9"/>
            <p:cNvSpPr/>
            <p:nvPr/>
          </p:nvSpPr>
          <p:spPr>
            <a:xfrm>
              <a:off x="6951127" y="2688782"/>
              <a:ext cx="5130" cy="15410"/>
            </a:xfrm>
            <a:custGeom>
              <a:avLst/>
              <a:gdLst/>
              <a:ahLst/>
              <a:cxnLst/>
              <a:rect l="l" t="t" r="r" b="b"/>
              <a:pathLst>
                <a:path w="267" h="802" fill="none" extrusionOk="0">
                  <a:moveTo>
                    <a:pt x="100" y="1"/>
                  </a:moveTo>
                  <a:lnTo>
                    <a:pt x="100" y="1"/>
                  </a:lnTo>
                  <a:cubicBezTo>
                    <a:pt x="0" y="34"/>
                    <a:pt x="0" y="268"/>
                    <a:pt x="0" y="334"/>
                  </a:cubicBezTo>
                  <a:cubicBezTo>
                    <a:pt x="0" y="468"/>
                    <a:pt x="0" y="634"/>
                    <a:pt x="67" y="768"/>
                  </a:cubicBezTo>
                  <a:cubicBezTo>
                    <a:pt x="67" y="768"/>
                    <a:pt x="67" y="801"/>
                    <a:pt x="100" y="801"/>
                  </a:cubicBezTo>
                  <a:lnTo>
                    <a:pt x="134" y="801"/>
                  </a:lnTo>
                  <a:cubicBezTo>
                    <a:pt x="167" y="801"/>
                    <a:pt x="167" y="701"/>
                    <a:pt x="167" y="701"/>
                  </a:cubicBezTo>
                  <a:cubicBezTo>
                    <a:pt x="234" y="534"/>
                    <a:pt x="267" y="301"/>
                    <a:pt x="167" y="134"/>
                  </a:cubicBezTo>
                  <a:cubicBezTo>
                    <a:pt x="167" y="134"/>
                    <a:pt x="167" y="101"/>
                    <a:pt x="134" y="101"/>
                  </a:cubicBezTo>
                  <a:cubicBezTo>
                    <a:pt x="134" y="1"/>
                    <a:pt x="100" y="1"/>
                    <a:pt x="100" y="1"/>
                  </a:cubicBezTo>
                  <a:close/>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9"/>
            <p:cNvSpPr/>
            <p:nvPr/>
          </p:nvSpPr>
          <p:spPr>
            <a:xfrm>
              <a:off x="6918423" y="2686227"/>
              <a:ext cx="34645" cy="19888"/>
            </a:xfrm>
            <a:custGeom>
              <a:avLst/>
              <a:gdLst/>
              <a:ahLst/>
              <a:cxnLst/>
              <a:rect l="l" t="t" r="r" b="b"/>
              <a:pathLst>
                <a:path w="1803" h="1035" fill="none" extrusionOk="0">
                  <a:moveTo>
                    <a:pt x="1802" y="134"/>
                  </a:moveTo>
                  <a:cubicBezTo>
                    <a:pt x="1802" y="134"/>
                    <a:pt x="1469" y="134"/>
                    <a:pt x="1302" y="100"/>
                  </a:cubicBezTo>
                  <a:cubicBezTo>
                    <a:pt x="1002" y="100"/>
                    <a:pt x="768" y="34"/>
                    <a:pt x="468" y="34"/>
                  </a:cubicBezTo>
                  <a:cubicBezTo>
                    <a:pt x="334" y="34"/>
                    <a:pt x="201" y="0"/>
                    <a:pt x="101" y="0"/>
                  </a:cubicBezTo>
                  <a:cubicBezTo>
                    <a:pt x="34" y="200"/>
                    <a:pt x="1" y="367"/>
                    <a:pt x="1" y="601"/>
                  </a:cubicBezTo>
                  <a:cubicBezTo>
                    <a:pt x="1" y="701"/>
                    <a:pt x="1" y="968"/>
                    <a:pt x="134" y="1034"/>
                  </a:cubicBez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9"/>
            <p:cNvSpPr/>
            <p:nvPr/>
          </p:nvSpPr>
          <p:spPr>
            <a:xfrm>
              <a:off x="6920998" y="2703520"/>
              <a:ext cx="32070" cy="3228"/>
            </a:xfrm>
            <a:custGeom>
              <a:avLst/>
              <a:gdLst/>
              <a:ahLst/>
              <a:cxnLst/>
              <a:rect l="l" t="t" r="r" b="b"/>
              <a:pathLst>
                <a:path w="1669" h="168" fill="none" extrusionOk="0">
                  <a:moveTo>
                    <a:pt x="1668" y="1"/>
                  </a:moveTo>
                  <a:cubicBezTo>
                    <a:pt x="1668" y="1"/>
                    <a:pt x="301" y="101"/>
                    <a:pt x="0" y="168"/>
                  </a:cubicBez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9"/>
            <p:cNvSpPr/>
            <p:nvPr/>
          </p:nvSpPr>
          <p:spPr>
            <a:xfrm>
              <a:off x="6953682" y="2692625"/>
              <a:ext cx="112830" cy="3228"/>
            </a:xfrm>
            <a:custGeom>
              <a:avLst/>
              <a:gdLst/>
              <a:ahLst/>
              <a:cxnLst/>
              <a:rect l="l" t="t" r="r" b="b"/>
              <a:pathLst>
                <a:path w="5872" h="168" fill="none" extrusionOk="0">
                  <a:moveTo>
                    <a:pt x="1" y="168"/>
                  </a:moveTo>
                  <a:cubicBezTo>
                    <a:pt x="1969" y="134"/>
                    <a:pt x="3937" y="101"/>
                    <a:pt x="5871" y="1"/>
                  </a:cubicBezTo>
                </a:path>
              </a:pathLst>
            </a:custGeom>
            <a:noFill/>
            <a:ln w="17525"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9"/>
            <p:cNvSpPr/>
            <p:nvPr/>
          </p:nvSpPr>
          <p:spPr>
            <a:xfrm>
              <a:off x="7427985" y="3230396"/>
              <a:ext cx="17966" cy="10280"/>
            </a:xfrm>
            <a:custGeom>
              <a:avLst/>
              <a:gdLst/>
              <a:ahLst/>
              <a:cxnLst/>
              <a:rect l="l" t="t" r="r" b="b"/>
              <a:pathLst>
                <a:path w="935" h="535" fill="none" extrusionOk="0">
                  <a:moveTo>
                    <a:pt x="1" y="1"/>
                  </a:moveTo>
                  <a:cubicBezTo>
                    <a:pt x="168" y="334"/>
                    <a:pt x="535" y="534"/>
                    <a:pt x="935" y="5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9"/>
            <p:cNvSpPr/>
            <p:nvPr/>
          </p:nvSpPr>
          <p:spPr>
            <a:xfrm>
              <a:off x="7184435" y="2076669"/>
              <a:ext cx="179487" cy="173070"/>
            </a:xfrm>
            <a:custGeom>
              <a:avLst/>
              <a:gdLst/>
              <a:ahLst/>
              <a:cxnLst/>
              <a:rect l="l" t="t" r="r" b="b"/>
              <a:pathLst>
                <a:path w="9341" h="9007" fill="none" extrusionOk="0">
                  <a:moveTo>
                    <a:pt x="7772" y="6939"/>
                  </a:moveTo>
                  <a:cubicBezTo>
                    <a:pt x="9340" y="5038"/>
                    <a:pt x="8640" y="2602"/>
                    <a:pt x="6538" y="1502"/>
                  </a:cubicBezTo>
                  <a:cubicBezTo>
                    <a:pt x="3636" y="1"/>
                    <a:pt x="0" y="2803"/>
                    <a:pt x="1368" y="5972"/>
                  </a:cubicBezTo>
                  <a:cubicBezTo>
                    <a:pt x="2469" y="8507"/>
                    <a:pt x="6004" y="9007"/>
                    <a:pt x="7772" y="6939"/>
                  </a:cubicBezTo>
                  <a:close/>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9"/>
            <p:cNvSpPr/>
            <p:nvPr/>
          </p:nvSpPr>
          <p:spPr>
            <a:xfrm>
              <a:off x="7395935" y="2076669"/>
              <a:ext cx="179487" cy="173070"/>
            </a:xfrm>
            <a:custGeom>
              <a:avLst/>
              <a:gdLst/>
              <a:ahLst/>
              <a:cxnLst/>
              <a:rect l="l" t="t" r="r" b="b"/>
              <a:pathLst>
                <a:path w="9341" h="9007" fill="none" extrusionOk="0">
                  <a:moveTo>
                    <a:pt x="7773" y="6939"/>
                  </a:moveTo>
                  <a:cubicBezTo>
                    <a:pt x="9341" y="5038"/>
                    <a:pt x="8640" y="2602"/>
                    <a:pt x="6539" y="1502"/>
                  </a:cubicBezTo>
                  <a:cubicBezTo>
                    <a:pt x="3637" y="1"/>
                    <a:pt x="1" y="2803"/>
                    <a:pt x="1369" y="5972"/>
                  </a:cubicBezTo>
                  <a:cubicBezTo>
                    <a:pt x="2469" y="8507"/>
                    <a:pt x="6005" y="9007"/>
                    <a:pt x="7773" y="6939"/>
                  </a:cubicBezTo>
                  <a:close/>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9"/>
            <p:cNvSpPr/>
            <p:nvPr/>
          </p:nvSpPr>
          <p:spPr>
            <a:xfrm>
              <a:off x="7251092" y="2165769"/>
              <a:ext cx="67310" cy="33338"/>
            </a:xfrm>
            <a:custGeom>
              <a:avLst/>
              <a:gdLst/>
              <a:ahLst/>
              <a:cxnLst/>
              <a:rect l="l" t="t" r="r" b="b"/>
              <a:pathLst>
                <a:path w="3503" h="1735" fill="none" extrusionOk="0">
                  <a:moveTo>
                    <a:pt x="234" y="67"/>
                  </a:moveTo>
                  <a:cubicBezTo>
                    <a:pt x="0" y="1735"/>
                    <a:pt x="3336" y="1701"/>
                    <a:pt x="3503"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9"/>
            <p:cNvSpPr/>
            <p:nvPr/>
          </p:nvSpPr>
          <p:spPr>
            <a:xfrm>
              <a:off x="7453637" y="2165769"/>
              <a:ext cx="67310" cy="33338"/>
            </a:xfrm>
            <a:custGeom>
              <a:avLst/>
              <a:gdLst/>
              <a:ahLst/>
              <a:cxnLst/>
              <a:rect l="l" t="t" r="r" b="b"/>
              <a:pathLst>
                <a:path w="3503" h="1735" fill="none" extrusionOk="0">
                  <a:moveTo>
                    <a:pt x="267" y="67"/>
                  </a:moveTo>
                  <a:cubicBezTo>
                    <a:pt x="0" y="1735"/>
                    <a:pt x="3336" y="1701"/>
                    <a:pt x="3503"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9"/>
            <p:cNvSpPr/>
            <p:nvPr/>
          </p:nvSpPr>
          <p:spPr>
            <a:xfrm>
              <a:off x="7356851" y="2160005"/>
              <a:ext cx="58990" cy="11548"/>
            </a:xfrm>
            <a:custGeom>
              <a:avLst/>
              <a:gdLst/>
              <a:ahLst/>
              <a:cxnLst/>
              <a:rect l="l" t="t" r="r" b="b"/>
              <a:pathLst>
                <a:path w="3070" h="601" fill="none" extrusionOk="0">
                  <a:moveTo>
                    <a:pt x="0" y="600"/>
                  </a:moveTo>
                  <a:cubicBezTo>
                    <a:pt x="1001" y="33"/>
                    <a:pt x="2068" y="0"/>
                    <a:pt x="3069" y="50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9"/>
            <p:cNvSpPr/>
            <p:nvPr/>
          </p:nvSpPr>
          <p:spPr>
            <a:xfrm>
              <a:off x="7356198" y="2139483"/>
              <a:ext cx="58356" cy="13489"/>
            </a:xfrm>
            <a:custGeom>
              <a:avLst/>
              <a:gdLst/>
              <a:ahLst/>
              <a:cxnLst/>
              <a:rect l="l" t="t" r="r" b="b"/>
              <a:pathLst>
                <a:path w="3037" h="702" fill="none" extrusionOk="0">
                  <a:moveTo>
                    <a:pt x="1" y="701"/>
                  </a:moveTo>
                  <a:cubicBezTo>
                    <a:pt x="768" y="234"/>
                    <a:pt x="2236" y="1"/>
                    <a:pt x="3036" y="568"/>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9"/>
            <p:cNvSpPr/>
            <p:nvPr/>
          </p:nvSpPr>
          <p:spPr>
            <a:xfrm>
              <a:off x="7218407" y="2208715"/>
              <a:ext cx="337800" cy="236517"/>
            </a:xfrm>
            <a:custGeom>
              <a:avLst/>
              <a:gdLst/>
              <a:ahLst/>
              <a:cxnLst/>
              <a:rect l="l" t="t" r="r" b="b"/>
              <a:pathLst>
                <a:path w="17580" h="12309" fill="none" extrusionOk="0">
                  <a:moveTo>
                    <a:pt x="0" y="100"/>
                  </a:moveTo>
                  <a:cubicBezTo>
                    <a:pt x="367" y="4437"/>
                    <a:pt x="934" y="8806"/>
                    <a:pt x="5204" y="10941"/>
                  </a:cubicBezTo>
                  <a:cubicBezTo>
                    <a:pt x="7939" y="12309"/>
                    <a:pt x="11208" y="11675"/>
                    <a:pt x="13510" y="9740"/>
                  </a:cubicBezTo>
                  <a:cubicBezTo>
                    <a:pt x="16212" y="7439"/>
                    <a:pt x="17579" y="3403"/>
                    <a:pt x="17279"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9"/>
            <p:cNvSpPr/>
            <p:nvPr/>
          </p:nvSpPr>
          <p:spPr>
            <a:xfrm>
              <a:off x="7147888" y="2154221"/>
              <a:ext cx="73728" cy="129490"/>
            </a:xfrm>
            <a:custGeom>
              <a:avLst/>
              <a:gdLst/>
              <a:ahLst/>
              <a:cxnLst/>
              <a:rect l="l" t="t" r="r" b="b"/>
              <a:pathLst>
                <a:path w="3837" h="6739" fill="none" extrusionOk="0">
                  <a:moveTo>
                    <a:pt x="3003" y="1302"/>
                  </a:moveTo>
                  <a:cubicBezTo>
                    <a:pt x="2269" y="1"/>
                    <a:pt x="901" y="468"/>
                    <a:pt x="401" y="1669"/>
                  </a:cubicBezTo>
                  <a:cubicBezTo>
                    <a:pt x="1" y="2769"/>
                    <a:pt x="101" y="4070"/>
                    <a:pt x="701" y="5071"/>
                  </a:cubicBezTo>
                  <a:cubicBezTo>
                    <a:pt x="1001" y="5571"/>
                    <a:pt x="1368" y="5972"/>
                    <a:pt x="1902" y="6272"/>
                  </a:cubicBezTo>
                  <a:cubicBezTo>
                    <a:pt x="2369" y="6505"/>
                    <a:pt x="3370" y="6739"/>
                    <a:pt x="3837" y="6405"/>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9"/>
            <p:cNvSpPr/>
            <p:nvPr/>
          </p:nvSpPr>
          <p:spPr>
            <a:xfrm>
              <a:off x="7175462" y="2218322"/>
              <a:ext cx="41024" cy="37834"/>
            </a:xfrm>
            <a:custGeom>
              <a:avLst/>
              <a:gdLst/>
              <a:ahLst/>
              <a:cxnLst/>
              <a:rect l="l" t="t" r="r" b="b"/>
              <a:pathLst>
                <a:path w="2135" h="1969" fill="none" extrusionOk="0">
                  <a:moveTo>
                    <a:pt x="500" y="1"/>
                  </a:moveTo>
                  <a:cubicBezTo>
                    <a:pt x="0" y="834"/>
                    <a:pt x="1334" y="1969"/>
                    <a:pt x="2135" y="1835"/>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9"/>
            <p:cNvSpPr/>
            <p:nvPr/>
          </p:nvSpPr>
          <p:spPr>
            <a:xfrm>
              <a:off x="7551691" y="2154221"/>
              <a:ext cx="73728" cy="129490"/>
            </a:xfrm>
            <a:custGeom>
              <a:avLst/>
              <a:gdLst/>
              <a:ahLst/>
              <a:cxnLst/>
              <a:rect l="l" t="t" r="r" b="b"/>
              <a:pathLst>
                <a:path w="3837" h="6739" fill="none" extrusionOk="0">
                  <a:moveTo>
                    <a:pt x="835" y="1302"/>
                  </a:moveTo>
                  <a:cubicBezTo>
                    <a:pt x="1535" y="1"/>
                    <a:pt x="2903" y="468"/>
                    <a:pt x="3403" y="1669"/>
                  </a:cubicBezTo>
                  <a:cubicBezTo>
                    <a:pt x="3837" y="2769"/>
                    <a:pt x="3703" y="4070"/>
                    <a:pt x="3103" y="5071"/>
                  </a:cubicBezTo>
                  <a:cubicBezTo>
                    <a:pt x="2836" y="5571"/>
                    <a:pt x="2436" y="5972"/>
                    <a:pt x="1902" y="6272"/>
                  </a:cubicBezTo>
                  <a:cubicBezTo>
                    <a:pt x="1435" y="6505"/>
                    <a:pt x="434" y="6739"/>
                    <a:pt x="1" y="6405"/>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9"/>
            <p:cNvSpPr/>
            <p:nvPr/>
          </p:nvSpPr>
          <p:spPr>
            <a:xfrm>
              <a:off x="7555534" y="2218322"/>
              <a:ext cx="41043" cy="37834"/>
            </a:xfrm>
            <a:custGeom>
              <a:avLst/>
              <a:gdLst/>
              <a:ahLst/>
              <a:cxnLst/>
              <a:rect l="l" t="t" r="r" b="b"/>
              <a:pathLst>
                <a:path w="2136" h="1969" fill="none" extrusionOk="0">
                  <a:moveTo>
                    <a:pt x="1635" y="1"/>
                  </a:moveTo>
                  <a:cubicBezTo>
                    <a:pt x="2136" y="834"/>
                    <a:pt x="801" y="1969"/>
                    <a:pt x="1" y="1835"/>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9"/>
            <p:cNvSpPr/>
            <p:nvPr/>
          </p:nvSpPr>
          <p:spPr>
            <a:xfrm>
              <a:off x="7228649" y="2211904"/>
              <a:ext cx="308324" cy="53226"/>
            </a:xfrm>
            <a:custGeom>
              <a:avLst/>
              <a:gdLst/>
              <a:ahLst/>
              <a:cxnLst/>
              <a:rect l="l" t="t" r="r" b="b"/>
              <a:pathLst>
                <a:path w="16046" h="2770" fill="none" extrusionOk="0">
                  <a:moveTo>
                    <a:pt x="1" y="2636"/>
                  </a:moveTo>
                  <a:cubicBezTo>
                    <a:pt x="2069" y="2603"/>
                    <a:pt x="4037" y="2069"/>
                    <a:pt x="5905" y="1168"/>
                  </a:cubicBezTo>
                  <a:cubicBezTo>
                    <a:pt x="7139" y="601"/>
                    <a:pt x="8140" y="1"/>
                    <a:pt x="9407" y="802"/>
                  </a:cubicBezTo>
                  <a:cubicBezTo>
                    <a:pt x="11542" y="2102"/>
                    <a:pt x="13577" y="2569"/>
                    <a:pt x="16046" y="277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9"/>
            <p:cNvSpPr/>
            <p:nvPr/>
          </p:nvSpPr>
          <p:spPr>
            <a:xfrm>
              <a:off x="7337617" y="2294606"/>
              <a:ext cx="41677" cy="70519"/>
            </a:xfrm>
            <a:custGeom>
              <a:avLst/>
              <a:gdLst/>
              <a:ahLst/>
              <a:cxnLst/>
              <a:rect l="l" t="t" r="r" b="b"/>
              <a:pathLst>
                <a:path w="2169" h="3670" fill="none" extrusionOk="0">
                  <a:moveTo>
                    <a:pt x="134" y="0"/>
                  </a:moveTo>
                  <a:cubicBezTo>
                    <a:pt x="0" y="1268"/>
                    <a:pt x="1035" y="3169"/>
                    <a:pt x="2169" y="3669"/>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9"/>
            <p:cNvSpPr/>
            <p:nvPr/>
          </p:nvSpPr>
          <p:spPr>
            <a:xfrm>
              <a:off x="7051102" y="1833100"/>
              <a:ext cx="651235" cy="594839"/>
            </a:xfrm>
            <a:custGeom>
              <a:avLst/>
              <a:gdLst/>
              <a:ahLst/>
              <a:cxnLst/>
              <a:rect l="l" t="t" r="r" b="b"/>
              <a:pathLst>
                <a:path w="33892" h="30957" fill="none" extrusionOk="0">
                  <a:moveTo>
                    <a:pt x="23484" y="28121"/>
                  </a:moveTo>
                  <a:cubicBezTo>
                    <a:pt x="24318" y="30956"/>
                    <a:pt x="28955" y="29489"/>
                    <a:pt x="27821" y="26953"/>
                  </a:cubicBezTo>
                  <a:cubicBezTo>
                    <a:pt x="29022" y="27020"/>
                    <a:pt x="30623" y="27154"/>
                    <a:pt x="31323" y="25953"/>
                  </a:cubicBezTo>
                  <a:cubicBezTo>
                    <a:pt x="31990" y="24852"/>
                    <a:pt x="31623" y="23551"/>
                    <a:pt x="30623" y="22884"/>
                  </a:cubicBezTo>
                  <a:cubicBezTo>
                    <a:pt x="31657" y="22817"/>
                    <a:pt x="32924" y="22650"/>
                    <a:pt x="33391" y="21483"/>
                  </a:cubicBezTo>
                  <a:cubicBezTo>
                    <a:pt x="33892" y="20182"/>
                    <a:pt x="32624" y="18948"/>
                    <a:pt x="31457" y="18681"/>
                  </a:cubicBezTo>
                  <a:cubicBezTo>
                    <a:pt x="32424" y="18214"/>
                    <a:pt x="33391" y="18047"/>
                    <a:pt x="33291" y="16679"/>
                  </a:cubicBezTo>
                  <a:cubicBezTo>
                    <a:pt x="33258" y="15879"/>
                    <a:pt x="32524" y="15278"/>
                    <a:pt x="31757" y="15278"/>
                  </a:cubicBezTo>
                  <a:cubicBezTo>
                    <a:pt x="32224" y="15178"/>
                    <a:pt x="32624" y="14978"/>
                    <a:pt x="32924" y="14611"/>
                  </a:cubicBezTo>
                  <a:cubicBezTo>
                    <a:pt x="33325" y="14011"/>
                    <a:pt x="33291" y="13210"/>
                    <a:pt x="32924" y="12643"/>
                  </a:cubicBezTo>
                  <a:cubicBezTo>
                    <a:pt x="32357" y="11676"/>
                    <a:pt x="30956" y="10809"/>
                    <a:pt x="29989" y="11676"/>
                  </a:cubicBezTo>
                  <a:cubicBezTo>
                    <a:pt x="30923" y="10809"/>
                    <a:pt x="31590" y="9641"/>
                    <a:pt x="30689" y="8373"/>
                  </a:cubicBezTo>
                  <a:cubicBezTo>
                    <a:pt x="29922" y="7273"/>
                    <a:pt x="28555" y="7306"/>
                    <a:pt x="27320" y="7640"/>
                  </a:cubicBezTo>
                  <a:cubicBezTo>
                    <a:pt x="27787" y="6939"/>
                    <a:pt x="27821" y="6005"/>
                    <a:pt x="27487" y="5271"/>
                  </a:cubicBezTo>
                  <a:cubicBezTo>
                    <a:pt x="26687" y="3603"/>
                    <a:pt x="24819" y="3703"/>
                    <a:pt x="23317" y="4137"/>
                  </a:cubicBezTo>
                  <a:cubicBezTo>
                    <a:pt x="23918" y="3270"/>
                    <a:pt x="23418" y="2102"/>
                    <a:pt x="22650" y="1469"/>
                  </a:cubicBezTo>
                  <a:cubicBezTo>
                    <a:pt x="21650" y="701"/>
                    <a:pt x="19448" y="701"/>
                    <a:pt x="19081" y="2169"/>
                  </a:cubicBezTo>
                  <a:cubicBezTo>
                    <a:pt x="19181" y="1702"/>
                    <a:pt x="18347" y="968"/>
                    <a:pt x="18014" y="768"/>
                  </a:cubicBezTo>
                  <a:cubicBezTo>
                    <a:pt x="16813" y="1"/>
                    <a:pt x="15078" y="768"/>
                    <a:pt x="14811" y="2169"/>
                  </a:cubicBezTo>
                  <a:cubicBezTo>
                    <a:pt x="14444" y="701"/>
                    <a:pt x="12243" y="668"/>
                    <a:pt x="11242" y="1469"/>
                  </a:cubicBezTo>
                  <a:cubicBezTo>
                    <a:pt x="10475" y="2036"/>
                    <a:pt x="9975" y="3270"/>
                    <a:pt x="10575" y="4137"/>
                  </a:cubicBezTo>
                  <a:cubicBezTo>
                    <a:pt x="9074" y="3703"/>
                    <a:pt x="7173" y="3603"/>
                    <a:pt x="6405" y="5271"/>
                  </a:cubicBezTo>
                  <a:cubicBezTo>
                    <a:pt x="6072" y="6005"/>
                    <a:pt x="6105" y="6939"/>
                    <a:pt x="6572" y="7640"/>
                  </a:cubicBezTo>
                  <a:cubicBezTo>
                    <a:pt x="5405" y="7306"/>
                    <a:pt x="3970" y="7206"/>
                    <a:pt x="3170" y="8373"/>
                  </a:cubicBezTo>
                  <a:cubicBezTo>
                    <a:pt x="2302" y="9641"/>
                    <a:pt x="2970" y="10842"/>
                    <a:pt x="3904" y="11676"/>
                  </a:cubicBezTo>
                  <a:cubicBezTo>
                    <a:pt x="2936" y="10775"/>
                    <a:pt x="1502" y="11676"/>
                    <a:pt x="968" y="12643"/>
                  </a:cubicBezTo>
                  <a:cubicBezTo>
                    <a:pt x="635" y="13277"/>
                    <a:pt x="568" y="14011"/>
                    <a:pt x="968" y="14611"/>
                  </a:cubicBezTo>
                  <a:cubicBezTo>
                    <a:pt x="1235" y="14978"/>
                    <a:pt x="1669" y="15212"/>
                    <a:pt x="2136" y="15278"/>
                  </a:cubicBezTo>
                  <a:cubicBezTo>
                    <a:pt x="1335" y="15278"/>
                    <a:pt x="635" y="15879"/>
                    <a:pt x="601" y="16679"/>
                  </a:cubicBezTo>
                  <a:cubicBezTo>
                    <a:pt x="501" y="18047"/>
                    <a:pt x="1469" y="18214"/>
                    <a:pt x="2436" y="18681"/>
                  </a:cubicBezTo>
                  <a:cubicBezTo>
                    <a:pt x="1302" y="18981"/>
                    <a:pt x="1" y="20182"/>
                    <a:pt x="501" y="21483"/>
                  </a:cubicBezTo>
                  <a:cubicBezTo>
                    <a:pt x="968" y="22617"/>
                    <a:pt x="2269" y="22784"/>
                    <a:pt x="3270" y="22884"/>
                  </a:cubicBezTo>
                  <a:cubicBezTo>
                    <a:pt x="2269" y="23551"/>
                    <a:pt x="1902" y="24852"/>
                    <a:pt x="2569" y="25953"/>
                  </a:cubicBezTo>
                  <a:cubicBezTo>
                    <a:pt x="3270" y="27154"/>
                    <a:pt x="4904" y="27020"/>
                    <a:pt x="6072" y="26953"/>
                  </a:cubicBezTo>
                  <a:cubicBezTo>
                    <a:pt x="4938" y="29489"/>
                    <a:pt x="9574" y="30890"/>
                    <a:pt x="10408" y="2812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9"/>
            <p:cNvSpPr/>
            <p:nvPr/>
          </p:nvSpPr>
          <p:spPr>
            <a:xfrm>
              <a:off x="7163914" y="2067062"/>
              <a:ext cx="64755" cy="92309"/>
            </a:xfrm>
            <a:custGeom>
              <a:avLst/>
              <a:gdLst/>
              <a:ahLst/>
              <a:cxnLst/>
              <a:rect l="l" t="t" r="r" b="b"/>
              <a:pathLst>
                <a:path w="3370" h="4804" fill="none" extrusionOk="0">
                  <a:moveTo>
                    <a:pt x="1" y="4804"/>
                  </a:moveTo>
                  <a:cubicBezTo>
                    <a:pt x="2369" y="4337"/>
                    <a:pt x="3370" y="2168"/>
                    <a:pt x="3003"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9"/>
            <p:cNvSpPr/>
            <p:nvPr/>
          </p:nvSpPr>
          <p:spPr>
            <a:xfrm>
              <a:off x="7225440" y="1992066"/>
              <a:ext cx="133986" cy="104491"/>
            </a:xfrm>
            <a:custGeom>
              <a:avLst/>
              <a:gdLst/>
              <a:ahLst/>
              <a:cxnLst/>
              <a:rect l="l" t="t" r="r" b="b"/>
              <a:pathLst>
                <a:path w="6973" h="5438" fill="none" extrusionOk="0">
                  <a:moveTo>
                    <a:pt x="1" y="5371"/>
                  </a:moveTo>
                  <a:cubicBezTo>
                    <a:pt x="2970" y="5438"/>
                    <a:pt x="6906" y="3269"/>
                    <a:pt x="6973"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9"/>
            <p:cNvSpPr/>
            <p:nvPr/>
          </p:nvSpPr>
          <p:spPr>
            <a:xfrm>
              <a:off x="7346591" y="2024750"/>
              <a:ext cx="50017" cy="25652"/>
            </a:xfrm>
            <a:custGeom>
              <a:avLst/>
              <a:gdLst/>
              <a:ahLst/>
              <a:cxnLst/>
              <a:rect l="l" t="t" r="r" b="b"/>
              <a:pathLst>
                <a:path w="2603" h="1335" fill="none" extrusionOk="0">
                  <a:moveTo>
                    <a:pt x="0" y="1268"/>
                  </a:moveTo>
                  <a:cubicBezTo>
                    <a:pt x="934" y="1335"/>
                    <a:pt x="2102" y="835"/>
                    <a:pt x="2602" y="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9"/>
            <p:cNvSpPr/>
            <p:nvPr/>
          </p:nvSpPr>
          <p:spPr>
            <a:xfrm>
              <a:off x="7343382" y="2083721"/>
              <a:ext cx="62199" cy="9627"/>
            </a:xfrm>
            <a:custGeom>
              <a:avLst/>
              <a:gdLst/>
              <a:ahLst/>
              <a:cxnLst/>
              <a:rect l="l" t="t" r="r" b="b"/>
              <a:pathLst>
                <a:path w="3237" h="501" fill="none" extrusionOk="0">
                  <a:moveTo>
                    <a:pt x="1" y="167"/>
                  </a:moveTo>
                  <a:cubicBezTo>
                    <a:pt x="1001" y="501"/>
                    <a:pt x="2269" y="401"/>
                    <a:pt x="3236"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9"/>
            <p:cNvSpPr/>
            <p:nvPr/>
          </p:nvSpPr>
          <p:spPr>
            <a:xfrm>
              <a:off x="7399797" y="1999752"/>
              <a:ext cx="120516" cy="103223"/>
            </a:xfrm>
            <a:custGeom>
              <a:avLst/>
              <a:gdLst/>
              <a:ahLst/>
              <a:cxnLst/>
              <a:rect l="l" t="t" r="r" b="b"/>
              <a:pathLst>
                <a:path w="6272" h="5372" fill="none" extrusionOk="0">
                  <a:moveTo>
                    <a:pt x="167" y="1"/>
                  </a:moveTo>
                  <a:cubicBezTo>
                    <a:pt x="0" y="1168"/>
                    <a:pt x="1134" y="2769"/>
                    <a:pt x="1801" y="3503"/>
                  </a:cubicBezTo>
                  <a:cubicBezTo>
                    <a:pt x="2802" y="4637"/>
                    <a:pt x="4770" y="5371"/>
                    <a:pt x="6271" y="5038"/>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9"/>
            <p:cNvSpPr/>
            <p:nvPr/>
          </p:nvSpPr>
          <p:spPr>
            <a:xfrm>
              <a:off x="7513242" y="2062566"/>
              <a:ext cx="94884" cy="92962"/>
            </a:xfrm>
            <a:custGeom>
              <a:avLst/>
              <a:gdLst/>
              <a:ahLst/>
              <a:cxnLst/>
              <a:rect l="l" t="t" r="r" b="b"/>
              <a:pathLst>
                <a:path w="4938" h="4838" fill="none" extrusionOk="0">
                  <a:moveTo>
                    <a:pt x="0" y="1"/>
                  </a:moveTo>
                  <a:cubicBezTo>
                    <a:pt x="534" y="1935"/>
                    <a:pt x="2669" y="4838"/>
                    <a:pt x="4937" y="457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9"/>
            <p:cNvSpPr/>
            <p:nvPr/>
          </p:nvSpPr>
          <p:spPr>
            <a:xfrm>
              <a:off x="7299168" y="2410607"/>
              <a:ext cx="164096" cy="81433"/>
            </a:xfrm>
            <a:custGeom>
              <a:avLst/>
              <a:gdLst/>
              <a:ahLst/>
              <a:cxnLst/>
              <a:rect l="l" t="t" r="r" b="b"/>
              <a:pathLst>
                <a:path w="8540" h="4238" fill="none" extrusionOk="0">
                  <a:moveTo>
                    <a:pt x="0" y="101"/>
                  </a:moveTo>
                  <a:lnTo>
                    <a:pt x="0" y="3003"/>
                  </a:lnTo>
                  <a:cubicBezTo>
                    <a:pt x="0" y="3436"/>
                    <a:pt x="1801" y="3937"/>
                    <a:pt x="2135" y="4004"/>
                  </a:cubicBezTo>
                  <a:cubicBezTo>
                    <a:pt x="2835" y="4170"/>
                    <a:pt x="3569" y="4237"/>
                    <a:pt x="4303" y="4170"/>
                  </a:cubicBezTo>
                  <a:cubicBezTo>
                    <a:pt x="5704" y="4104"/>
                    <a:pt x="7405" y="3937"/>
                    <a:pt x="8539" y="2969"/>
                  </a:cubicBezTo>
                  <a:lnTo>
                    <a:pt x="8539" y="1"/>
                  </a:ln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9"/>
            <p:cNvSpPr/>
            <p:nvPr/>
          </p:nvSpPr>
          <p:spPr>
            <a:xfrm>
              <a:off x="7017130" y="2449075"/>
              <a:ext cx="276273" cy="193572"/>
            </a:xfrm>
            <a:custGeom>
              <a:avLst/>
              <a:gdLst/>
              <a:ahLst/>
              <a:cxnLst/>
              <a:rect l="l" t="t" r="r" b="b"/>
              <a:pathLst>
                <a:path w="14378" h="10074" fill="none" extrusionOk="0">
                  <a:moveTo>
                    <a:pt x="14378" y="0"/>
                  </a:moveTo>
                  <a:cubicBezTo>
                    <a:pt x="12443" y="267"/>
                    <a:pt x="10408" y="567"/>
                    <a:pt x="8540" y="1134"/>
                  </a:cubicBezTo>
                  <a:cubicBezTo>
                    <a:pt x="7039" y="1601"/>
                    <a:pt x="5772" y="2302"/>
                    <a:pt x="4504" y="3169"/>
                  </a:cubicBezTo>
                  <a:cubicBezTo>
                    <a:pt x="3804" y="3636"/>
                    <a:pt x="3837" y="3636"/>
                    <a:pt x="3003" y="3536"/>
                  </a:cubicBezTo>
                  <a:cubicBezTo>
                    <a:pt x="2403" y="3469"/>
                    <a:pt x="1669" y="3169"/>
                    <a:pt x="1168" y="3636"/>
                  </a:cubicBezTo>
                  <a:cubicBezTo>
                    <a:pt x="1" y="4670"/>
                    <a:pt x="2636" y="4770"/>
                    <a:pt x="3203" y="4737"/>
                  </a:cubicBezTo>
                  <a:cubicBezTo>
                    <a:pt x="2636" y="5004"/>
                    <a:pt x="2002" y="5971"/>
                    <a:pt x="2569" y="6505"/>
                  </a:cubicBezTo>
                  <a:cubicBezTo>
                    <a:pt x="3503" y="7405"/>
                    <a:pt x="4504" y="5637"/>
                    <a:pt x="4871" y="5104"/>
                  </a:cubicBezTo>
                  <a:cubicBezTo>
                    <a:pt x="4838" y="5571"/>
                    <a:pt x="4404" y="6471"/>
                    <a:pt x="4871" y="6805"/>
                  </a:cubicBezTo>
                  <a:cubicBezTo>
                    <a:pt x="5238" y="7072"/>
                    <a:pt x="5838" y="6805"/>
                    <a:pt x="6005" y="6505"/>
                  </a:cubicBezTo>
                  <a:cubicBezTo>
                    <a:pt x="5638" y="7772"/>
                    <a:pt x="6672" y="10074"/>
                    <a:pt x="7339" y="7772"/>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9"/>
            <p:cNvSpPr/>
            <p:nvPr/>
          </p:nvSpPr>
          <p:spPr>
            <a:xfrm>
              <a:off x="7203016" y="2465101"/>
              <a:ext cx="169227" cy="64101"/>
            </a:xfrm>
            <a:custGeom>
              <a:avLst/>
              <a:gdLst/>
              <a:ahLst/>
              <a:cxnLst/>
              <a:rect l="l" t="t" r="r" b="b"/>
              <a:pathLst>
                <a:path w="8807" h="3336" fill="none" extrusionOk="0">
                  <a:moveTo>
                    <a:pt x="668" y="0"/>
                  </a:moveTo>
                  <a:cubicBezTo>
                    <a:pt x="0" y="1134"/>
                    <a:pt x="2802" y="1334"/>
                    <a:pt x="3370" y="1334"/>
                  </a:cubicBezTo>
                  <a:cubicBezTo>
                    <a:pt x="3236" y="2602"/>
                    <a:pt x="5204" y="3336"/>
                    <a:pt x="6238" y="3269"/>
                  </a:cubicBezTo>
                  <a:cubicBezTo>
                    <a:pt x="7406" y="3169"/>
                    <a:pt x="8173" y="2335"/>
                    <a:pt x="8807" y="15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9"/>
            <p:cNvSpPr/>
            <p:nvPr/>
          </p:nvSpPr>
          <p:spPr>
            <a:xfrm>
              <a:off x="7119700" y="2586232"/>
              <a:ext cx="51919" cy="214094"/>
            </a:xfrm>
            <a:custGeom>
              <a:avLst/>
              <a:gdLst/>
              <a:ahLst/>
              <a:cxnLst/>
              <a:rect l="l" t="t" r="r" b="b"/>
              <a:pathLst>
                <a:path w="2702" h="11142" fill="none" extrusionOk="0">
                  <a:moveTo>
                    <a:pt x="2235" y="1"/>
                  </a:moveTo>
                  <a:cubicBezTo>
                    <a:pt x="2235" y="1835"/>
                    <a:pt x="1835" y="2803"/>
                    <a:pt x="1134" y="4437"/>
                  </a:cubicBezTo>
                  <a:cubicBezTo>
                    <a:pt x="0" y="7039"/>
                    <a:pt x="534" y="9107"/>
                    <a:pt x="2702" y="11142"/>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9"/>
            <p:cNvSpPr/>
            <p:nvPr/>
          </p:nvSpPr>
          <p:spPr>
            <a:xfrm>
              <a:off x="7040861" y="2578546"/>
              <a:ext cx="256386" cy="490982"/>
            </a:xfrm>
            <a:custGeom>
              <a:avLst/>
              <a:gdLst/>
              <a:ahLst/>
              <a:cxnLst/>
              <a:rect l="l" t="t" r="r" b="b"/>
              <a:pathLst>
                <a:path w="13343" h="25552" fill="none" extrusionOk="0">
                  <a:moveTo>
                    <a:pt x="1434" y="0"/>
                  </a:moveTo>
                  <a:cubicBezTo>
                    <a:pt x="767" y="1034"/>
                    <a:pt x="734" y="2569"/>
                    <a:pt x="601" y="3770"/>
                  </a:cubicBezTo>
                  <a:cubicBezTo>
                    <a:pt x="267" y="6872"/>
                    <a:pt x="300" y="10007"/>
                    <a:pt x="267" y="13110"/>
                  </a:cubicBezTo>
                  <a:cubicBezTo>
                    <a:pt x="267" y="15445"/>
                    <a:pt x="0" y="18213"/>
                    <a:pt x="1968" y="19915"/>
                  </a:cubicBezTo>
                  <a:cubicBezTo>
                    <a:pt x="5104" y="22683"/>
                    <a:pt x="9407" y="24384"/>
                    <a:pt x="13343" y="25552"/>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9"/>
            <p:cNvSpPr/>
            <p:nvPr/>
          </p:nvSpPr>
          <p:spPr>
            <a:xfrm>
              <a:off x="7161358" y="2793908"/>
              <a:ext cx="5784" cy="71153"/>
            </a:xfrm>
            <a:custGeom>
              <a:avLst/>
              <a:gdLst/>
              <a:ahLst/>
              <a:cxnLst/>
              <a:rect l="l" t="t" r="r" b="b"/>
              <a:pathLst>
                <a:path w="301" h="3703" fill="none" extrusionOk="0">
                  <a:moveTo>
                    <a:pt x="300" y="0"/>
                  </a:moveTo>
                  <a:cubicBezTo>
                    <a:pt x="0" y="1134"/>
                    <a:pt x="200" y="3002"/>
                    <a:pt x="300" y="3703"/>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7135706" y="2873381"/>
              <a:ext cx="230138" cy="151933"/>
            </a:xfrm>
            <a:custGeom>
              <a:avLst/>
              <a:gdLst/>
              <a:ahLst/>
              <a:cxnLst/>
              <a:rect l="l" t="t" r="r" b="b"/>
              <a:pathLst>
                <a:path w="11977" h="7907" fill="none" extrusionOk="0">
                  <a:moveTo>
                    <a:pt x="1" y="534"/>
                  </a:moveTo>
                  <a:cubicBezTo>
                    <a:pt x="1369" y="1"/>
                    <a:pt x="2636" y="1168"/>
                    <a:pt x="3670" y="1869"/>
                  </a:cubicBezTo>
                  <a:cubicBezTo>
                    <a:pt x="6472" y="3737"/>
                    <a:pt x="9374" y="5738"/>
                    <a:pt x="11976" y="7906"/>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7229302" y="2778516"/>
              <a:ext cx="92943" cy="29514"/>
            </a:xfrm>
            <a:custGeom>
              <a:avLst/>
              <a:gdLst/>
              <a:ahLst/>
              <a:cxnLst/>
              <a:rect l="l" t="t" r="r" b="b"/>
              <a:pathLst>
                <a:path w="4837" h="1536" fill="none" extrusionOk="0">
                  <a:moveTo>
                    <a:pt x="0" y="1335"/>
                  </a:moveTo>
                  <a:cubicBezTo>
                    <a:pt x="1668" y="1535"/>
                    <a:pt x="3636" y="1368"/>
                    <a:pt x="4837" y="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9"/>
            <p:cNvSpPr/>
            <p:nvPr/>
          </p:nvSpPr>
          <p:spPr>
            <a:xfrm>
              <a:off x="7388902" y="2465101"/>
              <a:ext cx="169227" cy="64101"/>
            </a:xfrm>
            <a:custGeom>
              <a:avLst/>
              <a:gdLst/>
              <a:ahLst/>
              <a:cxnLst/>
              <a:rect l="l" t="t" r="r" b="b"/>
              <a:pathLst>
                <a:path w="8807" h="3336" fill="none" extrusionOk="0">
                  <a:moveTo>
                    <a:pt x="8139" y="0"/>
                  </a:moveTo>
                  <a:cubicBezTo>
                    <a:pt x="8806" y="1134"/>
                    <a:pt x="6004" y="1334"/>
                    <a:pt x="5404" y="1334"/>
                  </a:cubicBezTo>
                  <a:cubicBezTo>
                    <a:pt x="5537" y="2602"/>
                    <a:pt x="3569" y="3336"/>
                    <a:pt x="2535" y="3269"/>
                  </a:cubicBezTo>
                  <a:cubicBezTo>
                    <a:pt x="1368" y="3169"/>
                    <a:pt x="634" y="2335"/>
                    <a:pt x="0" y="150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9"/>
            <p:cNvSpPr/>
            <p:nvPr/>
          </p:nvSpPr>
          <p:spPr>
            <a:xfrm>
              <a:off x="7588873" y="2586232"/>
              <a:ext cx="51938" cy="214094"/>
            </a:xfrm>
            <a:custGeom>
              <a:avLst/>
              <a:gdLst/>
              <a:ahLst/>
              <a:cxnLst/>
              <a:rect l="l" t="t" r="r" b="b"/>
              <a:pathLst>
                <a:path w="2703" h="11142" fill="none" extrusionOk="0">
                  <a:moveTo>
                    <a:pt x="467" y="1"/>
                  </a:moveTo>
                  <a:cubicBezTo>
                    <a:pt x="467" y="1835"/>
                    <a:pt x="901" y="2803"/>
                    <a:pt x="1602" y="4437"/>
                  </a:cubicBezTo>
                  <a:cubicBezTo>
                    <a:pt x="2702" y="7039"/>
                    <a:pt x="2169" y="9107"/>
                    <a:pt x="0" y="11142"/>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9"/>
            <p:cNvSpPr/>
            <p:nvPr/>
          </p:nvSpPr>
          <p:spPr>
            <a:xfrm>
              <a:off x="7465166" y="2729172"/>
              <a:ext cx="254483" cy="340355"/>
            </a:xfrm>
            <a:custGeom>
              <a:avLst/>
              <a:gdLst/>
              <a:ahLst/>
              <a:cxnLst/>
              <a:rect l="l" t="t" r="r" b="b"/>
              <a:pathLst>
                <a:path w="13244" h="17713" fill="none" extrusionOk="0">
                  <a:moveTo>
                    <a:pt x="13243" y="0"/>
                  </a:moveTo>
                  <a:cubicBezTo>
                    <a:pt x="13110" y="2502"/>
                    <a:pt x="12910" y="5004"/>
                    <a:pt x="12910" y="7506"/>
                  </a:cubicBezTo>
                  <a:cubicBezTo>
                    <a:pt x="12876" y="9207"/>
                    <a:pt x="12943" y="11909"/>
                    <a:pt x="11275" y="12943"/>
                  </a:cubicBezTo>
                  <a:cubicBezTo>
                    <a:pt x="10408" y="13443"/>
                    <a:pt x="9441" y="13910"/>
                    <a:pt x="8540" y="14277"/>
                  </a:cubicBezTo>
                  <a:cubicBezTo>
                    <a:pt x="5605" y="15378"/>
                    <a:pt x="2936" y="16846"/>
                    <a:pt x="1" y="17713"/>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9"/>
            <p:cNvSpPr/>
            <p:nvPr/>
          </p:nvSpPr>
          <p:spPr>
            <a:xfrm>
              <a:off x="6994706" y="3004773"/>
              <a:ext cx="128856" cy="136542"/>
            </a:xfrm>
            <a:custGeom>
              <a:avLst/>
              <a:gdLst/>
              <a:ahLst/>
              <a:cxnLst/>
              <a:rect l="l" t="t" r="r" b="b"/>
              <a:pathLst>
                <a:path w="6706" h="7106" fill="none" extrusionOk="0">
                  <a:moveTo>
                    <a:pt x="0" y="7106"/>
                  </a:moveTo>
                  <a:cubicBezTo>
                    <a:pt x="1368" y="4070"/>
                    <a:pt x="3803" y="1569"/>
                    <a:pt x="6705" y="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9"/>
            <p:cNvSpPr/>
            <p:nvPr/>
          </p:nvSpPr>
          <p:spPr>
            <a:xfrm>
              <a:off x="7629897" y="3004773"/>
              <a:ext cx="128856" cy="136542"/>
            </a:xfrm>
            <a:custGeom>
              <a:avLst/>
              <a:gdLst/>
              <a:ahLst/>
              <a:cxnLst/>
              <a:rect l="l" t="t" r="r" b="b"/>
              <a:pathLst>
                <a:path w="6706" h="7106" fill="none" extrusionOk="0">
                  <a:moveTo>
                    <a:pt x="6705" y="7106"/>
                  </a:moveTo>
                  <a:cubicBezTo>
                    <a:pt x="5337" y="4070"/>
                    <a:pt x="2936" y="1569"/>
                    <a:pt x="0" y="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9"/>
            <p:cNvSpPr/>
            <p:nvPr/>
          </p:nvSpPr>
          <p:spPr>
            <a:xfrm>
              <a:off x="7469009" y="2449075"/>
              <a:ext cx="279482" cy="289724"/>
            </a:xfrm>
            <a:custGeom>
              <a:avLst/>
              <a:gdLst/>
              <a:ahLst/>
              <a:cxnLst/>
              <a:rect l="l" t="t" r="r" b="b"/>
              <a:pathLst>
                <a:path w="14545" h="15078" fill="none" extrusionOk="0">
                  <a:moveTo>
                    <a:pt x="1" y="0"/>
                  </a:moveTo>
                  <a:cubicBezTo>
                    <a:pt x="1902" y="267"/>
                    <a:pt x="3970" y="567"/>
                    <a:pt x="5838" y="1134"/>
                  </a:cubicBezTo>
                  <a:cubicBezTo>
                    <a:pt x="8807" y="2068"/>
                    <a:pt x="11842" y="5070"/>
                    <a:pt x="12710" y="8106"/>
                  </a:cubicBezTo>
                  <a:cubicBezTo>
                    <a:pt x="12910" y="8840"/>
                    <a:pt x="12877" y="9740"/>
                    <a:pt x="12343" y="10341"/>
                  </a:cubicBezTo>
                  <a:cubicBezTo>
                    <a:pt x="11842" y="10941"/>
                    <a:pt x="11042" y="11141"/>
                    <a:pt x="10308" y="11308"/>
                  </a:cubicBezTo>
                  <a:cubicBezTo>
                    <a:pt x="9674" y="11475"/>
                    <a:pt x="8974" y="11642"/>
                    <a:pt x="8573" y="12175"/>
                  </a:cubicBezTo>
                  <a:cubicBezTo>
                    <a:pt x="8307" y="12609"/>
                    <a:pt x="8207" y="13109"/>
                    <a:pt x="8173" y="13610"/>
                  </a:cubicBezTo>
                  <a:cubicBezTo>
                    <a:pt x="8140" y="14010"/>
                    <a:pt x="8140" y="14444"/>
                    <a:pt x="8407" y="14744"/>
                  </a:cubicBezTo>
                  <a:cubicBezTo>
                    <a:pt x="8807" y="15078"/>
                    <a:pt x="9407" y="14944"/>
                    <a:pt x="9741" y="14577"/>
                  </a:cubicBezTo>
                  <a:cubicBezTo>
                    <a:pt x="10075" y="14177"/>
                    <a:pt x="10208" y="13677"/>
                    <a:pt x="10308" y="13176"/>
                  </a:cubicBezTo>
                  <a:cubicBezTo>
                    <a:pt x="10508" y="13677"/>
                    <a:pt x="10708" y="14244"/>
                    <a:pt x="11209" y="14477"/>
                  </a:cubicBezTo>
                  <a:cubicBezTo>
                    <a:pt x="11709" y="14744"/>
                    <a:pt x="12476" y="14444"/>
                    <a:pt x="12410" y="13910"/>
                  </a:cubicBezTo>
                  <a:cubicBezTo>
                    <a:pt x="12643" y="14410"/>
                    <a:pt x="13377" y="14577"/>
                    <a:pt x="13844" y="14277"/>
                  </a:cubicBezTo>
                  <a:cubicBezTo>
                    <a:pt x="14344" y="13977"/>
                    <a:pt x="14544" y="13410"/>
                    <a:pt x="14511" y="12809"/>
                  </a:cubicBezTo>
                  <a:cubicBezTo>
                    <a:pt x="14411" y="11809"/>
                    <a:pt x="13710" y="10808"/>
                    <a:pt x="13010" y="10174"/>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9"/>
            <p:cNvSpPr/>
            <p:nvPr/>
          </p:nvSpPr>
          <p:spPr>
            <a:xfrm>
              <a:off x="7594003" y="2793908"/>
              <a:ext cx="4496" cy="113465"/>
            </a:xfrm>
            <a:custGeom>
              <a:avLst/>
              <a:gdLst/>
              <a:ahLst/>
              <a:cxnLst/>
              <a:rect l="l" t="t" r="r" b="b"/>
              <a:pathLst>
                <a:path w="234" h="5905" fill="none" extrusionOk="0">
                  <a:moveTo>
                    <a:pt x="0" y="0"/>
                  </a:moveTo>
                  <a:cubicBezTo>
                    <a:pt x="167" y="701"/>
                    <a:pt x="134" y="1468"/>
                    <a:pt x="134" y="2202"/>
                  </a:cubicBezTo>
                  <a:cubicBezTo>
                    <a:pt x="67" y="3069"/>
                    <a:pt x="167" y="4003"/>
                    <a:pt x="167" y="4870"/>
                  </a:cubicBezTo>
                  <a:cubicBezTo>
                    <a:pt x="167" y="5204"/>
                    <a:pt x="234" y="5638"/>
                    <a:pt x="134" y="5905"/>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9"/>
            <p:cNvSpPr/>
            <p:nvPr/>
          </p:nvSpPr>
          <p:spPr>
            <a:xfrm>
              <a:off x="7291463" y="2895824"/>
              <a:ext cx="354478" cy="348061"/>
            </a:xfrm>
            <a:custGeom>
              <a:avLst/>
              <a:gdLst/>
              <a:ahLst/>
              <a:cxnLst/>
              <a:rect l="l" t="t" r="r" b="b"/>
              <a:pathLst>
                <a:path w="18448" h="18114" fill="none" extrusionOk="0">
                  <a:moveTo>
                    <a:pt x="18447" y="1001"/>
                  </a:moveTo>
                  <a:cubicBezTo>
                    <a:pt x="16779" y="0"/>
                    <a:pt x="15212" y="1134"/>
                    <a:pt x="13744" y="1901"/>
                  </a:cubicBezTo>
                  <a:cubicBezTo>
                    <a:pt x="11909" y="2869"/>
                    <a:pt x="10075" y="4003"/>
                    <a:pt x="8140" y="4737"/>
                  </a:cubicBezTo>
                  <a:cubicBezTo>
                    <a:pt x="6539" y="5371"/>
                    <a:pt x="4871" y="6004"/>
                    <a:pt x="3437" y="7038"/>
                  </a:cubicBezTo>
                  <a:cubicBezTo>
                    <a:pt x="2469" y="7739"/>
                    <a:pt x="2136" y="9240"/>
                    <a:pt x="1502" y="10207"/>
                  </a:cubicBezTo>
                  <a:cubicBezTo>
                    <a:pt x="1135" y="10875"/>
                    <a:pt x="1" y="11775"/>
                    <a:pt x="1368" y="12109"/>
                  </a:cubicBezTo>
                  <a:cubicBezTo>
                    <a:pt x="2970" y="12542"/>
                    <a:pt x="3470" y="10408"/>
                    <a:pt x="4404" y="9674"/>
                  </a:cubicBezTo>
                  <a:cubicBezTo>
                    <a:pt x="4604" y="10774"/>
                    <a:pt x="5238" y="11608"/>
                    <a:pt x="5305" y="12743"/>
                  </a:cubicBezTo>
                  <a:cubicBezTo>
                    <a:pt x="5405" y="13843"/>
                    <a:pt x="5471" y="14877"/>
                    <a:pt x="5571" y="15945"/>
                  </a:cubicBezTo>
                  <a:cubicBezTo>
                    <a:pt x="5605" y="16512"/>
                    <a:pt x="5772" y="18113"/>
                    <a:pt x="6706" y="17546"/>
                  </a:cubicBezTo>
                  <a:cubicBezTo>
                    <a:pt x="7306" y="17112"/>
                    <a:pt x="7239" y="16212"/>
                    <a:pt x="7239" y="15578"/>
                  </a:cubicBezTo>
                  <a:cubicBezTo>
                    <a:pt x="7239" y="14510"/>
                    <a:pt x="7373" y="13376"/>
                    <a:pt x="7306" y="12276"/>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9"/>
            <p:cNvSpPr/>
            <p:nvPr/>
          </p:nvSpPr>
          <p:spPr>
            <a:xfrm>
              <a:off x="7439534" y="2778516"/>
              <a:ext cx="92962" cy="29514"/>
            </a:xfrm>
            <a:custGeom>
              <a:avLst/>
              <a:gdLst/>
              <a:ahLst/>
              <a:cxnLst/>
              <a:rect l="l" t="t" r="r" b="b"/>
              <a:pathLst>
                <a:path w="4838" h="1536" fill="none" extrusionOk="0">
                  <a:moveTo>
                    <a:pt x="4837" y="1335"/>
                  </a:moveTo>
                  <a:cubicBezTo>
                    <a:pt x="3169" y="1535"/>
                    <a:pt x="1201" y="1368"/>
                    <a:pt x="0" y="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9"/>
            <p:cNvSpPr/>
            <p:nvPr/>
          </p:nvSpPr>
          <p:spPr>
            <a:xfrm>
              <a:off x="7303011" y="3073371"/>
              <a:ext cx="10261" cy="21809"/>
            </a:xfrm>
            <a:custGeom>
              <a:avLst/>
              <a:gdLst/>
              <a:ahLst/>
              <a:cxnLst/>
              <a:rect l="l" t="t" r="r" b="b"/>
              <a:pathLst>
                <a:path w="534" h="1135" fill="none" extrusionOk="0">
                  <a:moveTo>
                    <a:pt x="0" y="0"/>
                  </a:moveTo>
                  <a:cubicBezTo>
                    <a:pt x="34" y="467"/>
                    <a:pt x="367" y="701"/>
                    <a:pt x="534" y="1134"/>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9"/>
            <p:cNvSpPr/>
            <p:nvPr/>
          </p:nvSpPr>
          <p:spPr>
            <a:xfrm>
              <a:off x="7331199" y="3129767"/>
              <a:ext cx="68617" cy="110256"/>
            </a:xfrm>
            <a:custGeom>
              <a:avLst/>
              <a:gdLst/>
              <a:ahLst/>
              <a:cxnLst/>
              <a:rect l="l" t="t" r="r" b="b"/>
              <a:pathLst>
                <a:path w="3571" h="5738" fill="none" extrusionOk="0">
                  <a:moveTo>
                    <a:pt x="34" y="0"/>
                  </a:moveTo>
                  <a:cubicBezTo>
                    <a:pt x="1" y="601"/>
                    <a:pt x="701" y="1768"/>
                    <a:pt x="1068" y="2269"/>
                  </a:cubicBezTo>
                  <a:cubicBezTo>
                    <a:pt x="1369" y="2736"/>
                    <a:pt x="1802" y="3069"/>
                    <a:pt x="2069" y="3536"/>
                  </a:cubicBezTo>
                  <a:cubicBezTo>
                    <a:pt x="2403" y="4103"/>
                    <a:pt x="2736" y="5738"/>
                    <a:pt x="3570" y="5671"/>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9"/>
            <p:cNvSpPr/>
            <p:nvPr/>
          </p:nvSpPr>
          <p:spPr>
            <a:xfrm>
              <a:off x="7376066" y="3156687"/>
              <a:ext cx="18619" cy="38468"/>
            </a:xfrm>
            <a:custGeom>
              <a:avLst/>
              <a:gdLst/>
              <a:ahLst/>
              <a:cxnLst/>
              <a:rect l="l" t="t" r="r" b="b"/>
              <a:pathLst>
                <a:path w="969" h="2002" fill="none" extrusionOk="0">
                  <a:moveTo>
                    <a:pt x="968" y="2002"/>
                  </a:moveTo>
                  <a:cubicBezTo>
                    <a:pt x="835" y="1735"/>
                    <a:pt x="168" y="534"/>
                    <a:pt x="1"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9"/>
            <p:cNvSpPr/>
            <p:nvPr/>
          </p:nvSpPr>
          <p:spPr>
            <a:xfrm>
              <a:off x="7433769" y="3115029"/>
              <a:ext cx="78205" cy="103204"/>
            </a:xfrm>
            <a:custGeom>
              <a:avLst/>
              <a:gdLst/>
              <a:ahLst/>
              <a:cxnLst/>
              <a:rect l="l" t="t" r="r" b="b"/>
              <a:pathLst>
                <a:path w="4070" h="5371" fill="none" extrusionOk="0">
                  <a:moveTo>
                    <a:pt x="0" y="701"/>
                  </a:moveTo>
                  <a:cubicBezTo>
                    <a:pt x="701" y="1268"/>
                    <a:pt x="1134" y="2302"/>
                    <a:pt x="1468" y="3102"/>
                  </a:cubicBezTo>
                  <a:cubicBezTo>
                    <a:pt x="1601" y="3469"/>
                    <a:pt x="1801" y="4704"/>
                    <a:pt x="2302" y="4837"/>
                  </a:cubicBezTo>
                  <a:cubicBezTo>
                    <a:pt x="4070" y="5371"/>
                    <a:pt x="1835" y="467"/>
                    <a:pt x="1701"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9"/>
            <p:cNvSpPr/>
            <p:nvPr/>
          </p:nvSpPr>
          <p:spPr>
            <a:xfrm>
              <a:off x="7461957" y="3066953"/>
              <a:ext cx="50651" cy="125647"/>
            </a:xfrm>
            <a:custGeom>
              <a:avLst/>
              <a:gdLst/>
              <a:ahLst/>
              <a:cxnLst/>
              <a:rect l="l" t="t" r="r" b="b"/>
              <a:pathLst>
                <a:path w="2636" h="6539" fill="none" extrusionOk="0">
                  <a:moveTo>
                    <a:pt x="1" y="0"/>
                  </a:moveTo>
                  <a:cubicBezTo>
                    <a:pt x="1569" y="1502"/>
                    <a:pt x="2636" y="4437"/>
                    <a:pt x="1869" y="6538"/>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9"/>
            <p:cNvSpPr/>
            <p:nvPr/>
          </p:nvSpPr>
          <p:spPr>
            <a:xfrm>
              <a:off x="7433769" y="3201554"/>
              <a:ext cx="44233" cy="35913"/>
            </a:xfrm>
            <a:custGeom>
              <a:avLst/>
              <a:gdLst/>
              <a:ahLst/>
              <a:cxnLst/>
              <a:rect l="l" t="t" r="r" b="b"/>
              <a:pathLst>
                <a:path w="2302" h="1869" fill="none" extrusionOk="0">
                  <a:moveTo>
                    <a:pt x="0" y="0"/>
                  </a:moveTo>
                  <a:cubicBezTo>
                    <a:pt x="234" y="501"/>
                    <a:pt x="767" y="1468"/>
                    <a:pt x="1368" y="1635"/>
                  </a:cubicBezTo>
                  <a:cubicBezTo>
                    <a:pt x="2302" y="1868"/>
                    <a:pt x="1968" y="634"/>
                    <a:pt x="1801" y="34"/>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9"/>
            <p:cNvSpPr/>
            <p:nvPr/>
          </p:nvSpPr>
          <p:spPr>
            <a:xfrm>
              <a:off x="7096623" y="2522784"/>
              <a:ext cx="82048" cy="78858"/>
            </a:xfrm>
            <a:custGeom>
              <a:avLst/>
              <a:gdLst/>
              <a:ahLst/>
              <a:cxnLst/>
              <a:rect l="l" t="t" r="r" b="b"/>
              <a:pathLst>
                <a:path w="4270" h="4104" fill="none" extrusionOk="0">
                  <a:moveTo>
                    <a:pt x="2902" y="4103"/>
                  </a:moveTo>
                  <a:cubicBezTo>
                    <a:pt x="4270" y="2435"/>
                    <a:pt x="501" y="1134"/>
                    <a:pt x="0" y="0"/>
                  </a:cubicBezTo>
                </a:path>
              </a:pathLst>
            </a:custGeom>
            <a:noFill/>
            <a:ln w="20850" cap="rnd" cmpd="sng">
              <a:solidFill>
                <a:srgbClr val="1148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9"/>
        <p:cNvGrpSpPr/>
        <p:nvPr/>
      </p:nvGrpSpPr>
      <p:grpSpPr>
        <a:xfrm>
          <a:off x="0" y="0"/>
          <a:ext cx="0" cy="0"/>
          <a:chOff x="0" y="0"/>
          <a:chExt cx="0" cy="0"/>
        </a:xfrm>
      </p:grpSpPr>
      <p:sp>
        <p:nvSpPr>
          <p:cNvPr id="3370" name="Google Shape;3370;p38"/>
          <p:cNvSpPr txBox="1">
            <a:spLocks noGrp="1"/>
          </p:cNvSpPr>
          <p:nvPr>
            <p:ph type="title"/>
          </p:nvPr>
        </p:nvSpPr>
        <p:spPr>
          <a:xfrm>
            <a:off x="811925" y="366275"/>
            <a:ext cx="252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a:t>
            </a:r>
            <a:endParaRPr>
              <a:solidFill>
                <a:schemeClr val="accent1"/>
              </a:solidFill>
            </a:endParaRPr>
          </a:p>
        </p:txBody>
      </p:sp>
      <p:sp>
        <p:nvSpPr>
          <p:cNvPr id="3371" name="Google Shape;3371;p38"/>
          <p:cNvSpPr txBox="1"/>
          <p:nvPr/>
        </p:nvSpPr>
        <p:spPr>
          <a:xfrm>
            <a:off x="686550" y="1227900"/>
            <a:ext cx="7770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1000"/>
              </a:spcAft>
              <a:buSzPts val="1400"/>
              <a:buFont typeface="Nunito"/>
              <a:buChar char="●"/>
            </a:pPr>
            <a:r>
              <a:rPr lang="en">
                <a:latin typeface="Nunito"/>
                <a:ea typeface="Nunito"/>
                <a:cs typeface="Nunito"/>
                <a:sym typeface="Nunito"/>
              </a:rPr>
              <a:t>Provide users with a </a:t>
            </a:r>
            <a:r>
              <a:rPr lang="en" b="1">
                <a:latin typeface="Nunito"/>
                <a:ea typeface="Nunito"/>
                <a:cs typeface="Nunito"/>
                <a:sym typeface="Nunito"/>
              </a:rPr>
              <a:t>better understanding</a:t>
            </a:r>
            <a:r>
              <a:rPr lang="en">
                <a:latin typeface="Nunito"/>
                <a:ea typeface="Nunito"/>
                <a:cs typeface="Nunito"/>
                <a:sym typeface="Nunito"/>
              </a:rPr>
              <a:t> of the COVID-19 situation.</a:t>
            </a:r>
            <a:endParaRPr>
              <a:latin typeface="Nunito"/>
              <a:ea typeface="Nunito"/>
              <a:cs typeface="Nunito"/>
              <a:sym typeface="Nunito"/>
            </a:endParaRPr>
          </a:p>
        </p:txBody>
      </p:sp>
      <p:sp>
        <p:nvSpPr>
          <p:cNvPr id="3372" name="Google Shape;3372;p38"/>
          <p:cNvSpPr txBox="1">
            <a:spLocks noGrp="1"/>
          </p:cNvSpPr>
          <p:nvPr>
            <p:ph type="subTitle" idx="4294967295"/>
          </p:nvPr>
        </p:nvSpPr>
        <p:spPr>
          <a:xfrm>
            <a:off x="811925" y="1950450"/>
            <a:ext cx="1008000" cy="39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rgbClr val="000000"/>
                </a:solidFill>
              </a:rPr>
              <a:t>Benefit:</a:t>
            </a:r>
            <a:endParaRPr sz="1800" b="1"/>
          </a:p>
        </p:txBody>
      </p:sp>
      <p:sp>
        <p:nvSpPr>
          <p:cNvPr id="3373" name="Google Shape;3373;p38"/>
          <p:cNvSpPr txBox="1"/>
          <p:nvPr/>
        </p:nvSpPr>
        <p:spPr>
          <a:xfrm>
            <a:off x="686550" y="2409950"/>
            <a:ext cx="7704000" cy="2118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unito"/>
              <a:buChar char="●"/>
            </a:pPr>
            <a:r>
              <a:rPr lang="en">
                <a:latin typeface="Nunito"/>
                <a:ea typeface="Nunito"/>
                <a:cs typeface="Nunito"/>
                <a:sym typeface="Nunito"/>
              </a:rPr>
              <a:t>Determine what potential jobs users can look for during the pandemic.</a:t>
            </a:r>
            <a:endParaRPr>
              <a:latin typeface="Nunito"/>
              <a:ea typeface="Nunito"/>
              <a:cs typeface="Nunito"/>
              <a:sym typeface="Nunito"/>
            </a:endParaRPr>
          </a:p>
          <a:p>
            <a:pPr marL="457200" lvl="0" indent="-317500" algn="l" rtl="0">
              <a:spcBef>
                <a:spcPts val="1000"/>
              </a:spcBef>
              <a:spcAft>
                <a:spcPts val="0"/>
              </a:spcAft>
              <a:buSzPts val="1400"/>
              <a:buFont typeface="Nunito"/>
              <a:buChar char="●"/>
            </a:pPr>
            <a:r>
              <a:rPr lang="en">
                <a:latin typeface="Nunito"/>
                <a:ea typeface="Nunito"/>
                <a:cs typeface="Nunito"/>
                <a:sym typeface="Nunito"/>
              </a:rPr>
              <a:t>Determine whether vaccination affects the mortality rate.</a:t>
            </a:r>
            <a:endParaRPr>
              <a:latin typeface="Nunito"/>
              <a:ea typeface="Nunito"/>
              <a:cs typeface="Nunito"/>
              <a:sym typeface="Nunito"/>
            </a:endParaRPr>
          </a:p>
          <a:p>
            <a:pPr marL="457200" lvl="0" indent="-317500" algn="l" rtl="0">
              <a:spcBef>
                <a:spcPts val="1000"/>
              </a:spcBef>
              <a:spcAft>
                <a:spcPts val="0"/>
              </a:spcAft>
              <a:buSzPts val="1400"/>
              <a:buFont typeface="Nunito"/>
              <a:buChar char="●"/>
            </a:pPr>
            <a:r>
              <a:rPr lang="en">
                <a:latin typeface="Nunito"/>
                <a:ea typeface="Nunito"/>
                <a:cs typeface="Nunito"/>
                <a:sym typeface="Nunito"/>
              </a:rPr>
              <a:t>Encourage users to get vaccinated in order to be more protected against COVID-19.</a:t>
            </a:r>
            <a:endParaRPr>
              <a:latin typeface="Nunito"/>
              <a:ea typeface="Nunito"/>
              <a:cs typeface="Nunito"/>
              <a:sym typeface="Nunito"/>
            </a:endParaRPr>
          </a:p>
          <a:p>
            <a:pPr marL="457200" lvl="0" indent="-317500" algn="l" rtl="0">
              <a:spcBef>
                <a:spcPts val="1000"/>
              </a:spcBef>
              <a:spcAft>
                <a:spcPts val="0"/>
              </a:spcAft>
              <a:buSzPts val="1400"/>
              <a:buFont typeface="Nunito"/>
              <a:buChar char="●"/>
            </a:pPr>
            <a:r>
              <a:rPr lang="en">
                <a:latin typeface="Nunito"/>
                <a:ea typeface="Nunito"/>
                <a:cs typeface="Nunito"/>
                <a:sym typeface="Nunito"/>
              </a:rPr>
              <a:t>Learn about the vaccination rates in different countries (vaccinated and fully vaccinated)</a:t>
            </a:r>
            <a:endParaRPr>
              <a:latin typeface="Nunito"/>
              <a:ea typeface="Nunito"/>
              <a:cs typeface="Nunito"/>
              <a:sym typeface="Nunito"/>
            </a:endParaRPr>
          </a:p>
          <a:p>
            <a:pPr marL="457200" lvl="0" indent="-317500" algn="l" rtl="0">
              <a:spcBef>
                <a:spcPts val="1000"/>
              </a:spcBef>
              <a:spcAft>
                <a:spcPts val="0"/>
              </a:spcAft>
              <a:buSzPts val="1400"/>
              <a:buFont typeface="Nunito"/>
              <a:buChar char="●"/>
            </a:pPr>
            <a:r>
              <a:rPr lang="en">
                <a:latin typeface="Nunito"/>
                <a:ea typeface="Nunito"/>
                <a:cs typeface="Nunito"/>
                <a:sym typeface="Nunito"/>
              </a:rPr>
              <a:t>Provide information on the Public Health Preparedness Clinics (PHPC) in Singapore.</a:t>
            </a:r>
            <a:endParaRPr>
              <a:latin typeface="Nunito"/>
              <a:ea typeface="Nunito"/>
              <a:cs typeface="Nunito"/>
              <a:sym typeface="Nunito"/>
            </a:endParaRPr>
          </a:p>
          <a:p>
            <a:pPr marL="0" lvl="0" indent="0" algn="l" rtl="0">
              <a:spcBef>
                <a:spcPts val="1000"/>
              </a:spcBef>
              <a:spcAft>
                <a:spcPts val="1000"/>
              </a:spcAft>
              <a:buNone/>
            </a:pP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7"/>
        <p:cNvGrpSpPr/>
        <p:nvPr/>
      </p:nvGrpSpPr>
      <p:grpSpPr>
        <a:xfrm>
          <a:off x="0" y="0"/>
          <a:ext cx="0" cy="0"/>
          <a:chOff x="0" y="0"/>
          <a:chExt cx="0" cy="0"/>
        </a:xfrm>
      </p:grpSpPr>
      <p:sp>
        <p:nvSpPr>
          <p:cNvPr id="3378" name="Google Shape;3378;p39"/>
          <p:cNvSpPr txBox="1">
            <a:spLocks noGrp="1"/>
          </p:cNvSpPr>
          <p:nvPr>
            <p:ph type="title"/>
          </p:nvPr>
        </p:nvSpPr>
        <p:spPr>
          <a:xfrm>
            <a:off x="2413950" y="331250"/>
            <a:ext cx="4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DIAGRAM</a:t>
            </a:r>
            <a:endParaRPr/>
          </a:p>
        </p:txBody>
      </p:sp>
      <p:sp>
        <p:nvSpPr>
          <p:cNvPr id="3379" name="Google Shape;3379;p39"/>
          <p:cNvSpPr txBox="1"/>
          <p:nvPr/>
        </p:nvSpPr>
        <p:spPr>
          <a:xfrm>
            <a:off x="1730325" y="1298375"/>
            <a:ext cx="1579500" cy="1477500"/>
          </a:xfrm>
          <a:prstGeom prst="rect">
            <a:avLst/>
          </a:prstGeom>
          <a:noFill/>
          <a:ln w="19050" cap="flat" cmpd="sng">
            <a:solidFill>
              <a:srgbClr val="71889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u="sng">
                <a:latin typeface="Nunito"/>
                <a:ea typeface="Nunito"/>
                <a:cs typeface="Nunito"/>
                <a:sym typeface="Nunito"/>
              </a:rPr>
              <a:t>STAGE 1</a:t>
            </a:r>
            <a:endParaRPr u="sng">
              <a:latin typeface="Nunito"/>
              <a:ea typeface="Nunito"/>
              <a:cs typeface="Nunito"/>
              <a:sym typeface="Nunito"/>
            </a:endParaRPr>
          </a:p>
          <a:p>
            <a:pPr marL="0" lvl="0" indent="0" algn="ctr" rtl="0">
              <a:spcBef>
                <a:spcPts val="0"/>
              </a:spcBef>
              <a:spcAft>
                <a:spcPts val="0"/>
              </a:spcAft>
              <a:buNone/>
            </a:pPr>
            <a:endParaRPr u="sng">
              <a:latin typeface="Nunito"/>
              <a:ea typeface="Nunito"/>
              <a:cs typeface="Nunito"/>
              <a:sym typeface="Nunito"/>
            </a:endParaRPr>
          </a:p>
          <a:p>
            <a:pPr marL="0" lvl="0" indent="0" algn="ctr" rtl="0">
              <a:spcBef>
                <a:spcPts val="0"/>
              </a:spcBef>
              <a:spcAft>
                <a:spcPts val="0"/>
              </a:spcAft>
              <a:buNone/>
            </a:pPr>
            <a:r>
              <a:rPr lang="en">
                <a:latin typeface="Nunito"/>
                <a:ea typeface="Nunito"/>
                <a:cs typeface="Nunito"/>
                <a:sym typeface="Nunito"/>
              </a:rPr>
              <a:t>Choose appropriate data and journals (Find datasets) </a:t>
            </a:r>
            <a:endParaRPr sz="1200">
              <a:latin typeface="Nunito"/>
              <a:ea typeface="Nunito"/>
              <a:cs typeface="Nunito"/>
              <a:sym typeface="Nunito"/>
            </a:endParaRPr>
          </a:p>
        </p:txBody>
      </p:sp>
      <p:sp>
        <p:nvSpPr>
          <p:cNvPr id="3380" name="Google Shape;3380;p39"/>
          <p:cNvSpPr txBox="1"/>
          <p:nvPr/>
        </p:nvSpPr>
        <p:spPr>
          <a:xfrm>
            <a:off x="4731800" y="1205975"/>
            <a:ext cx="1669800" cy="1662300"/>
          </a:xfrm>
          <a:prstGeom prst="rect">
            <a:avLst/>
          </a:prstGeom>
          <a:noFill/>
          <a:ln w="19050" cap="flat" cmpd="sng">
            <a:solidFill>
              <a:srgbClr val="71889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u="sng">
                <a:latin typeface="Nunito"/>
                <a:ea typeface="Nunito"/>
                <a:cs typeface="Nunito"/>
                <a:sym typeface="Nunito"/>
              </a:rPr>
              <a:t>STAGE 2</a:t>
            </a:r>
            <a:endParaRPr u="sng">
              <a:latin typeface="Nunito"/>
              <a:ea typeface="Nunito"/>
              <a:cs typeface="Nunito"/>
              <a:sym typeface="Nunito"/>
            </a:endParaRPr>
          </a:p>
          <a:p>
            <a:pPr marL="0" lvl="0" indent="0" algn="ctr" rtl="0">
              <a:spcBef>
                <a:spcPts val="0"/>
              </a:spcBef>
              <a:spcAft>
                <a:spcPts val="0"/>
              </a:spcAft>
              <a:buNone/>
            </a:pPr>
            <a:endParaRPr u="sng">
              <a:latin typeface="Nunito"/>
              <a:ea typeface="Nunito"/>
              <a:cs typeface="Nunito"/>
              <a:sym typeface="Nunito"/>
            </a:endParaRPr>
          </a:p>
          <a:p>
            <a:pPr marL="0" lvl="0" indent="0" algn="ctr" rtl="0">
              <a:spcBef>
                <a:spcPts val="0"/>
              </a:spcBef>
              <a:spcAft>
                <a:spcPts val="0"/>
              </a:spcAft>
              <a:buNone/>
            </a:pPr>
            <a:r>
              <a:rPr lang="en">
                <a:latin typeface="Nunito"/>
                <a:ea typeface="Nunito"/>
                <a:cs typeface="Nunito"/>
                <a:sym typeface="Nunito"/>
              </a:rPr>
              <a:t>Pre-processing of data and journals (Cleaning &amp; Filtering)</a:t>
            </a:r>
            <a:endParaRPr sz="1200">
              <a:latin typeface="Nunito"/>
              <a:ea typeface="Nunito"/>
              <a:cs typeface="Nunito"/>
              <a:sym typeface="Nunito"/>
            </a:endParaRPr>
          </a:p>
          <a:p>
            <a:pPr marL="0" lvl="0" indent="0" algn="ctr" rtl="0">
              <a:spcBef>
                <a:spcPts val="0"/>
              </a:spcBef>
              <a:spcAft>
                <a:spcPts val="0"/>
              </a:spcAft>
              <a:buNone/>
            </a:pPr>
            <a:endParaRPr sz="1200">
              <a:latin typeface="Nunito"/>
              <a:ea typeface="Nunito"/>
              <a:cs typeface="Nunito"/>
              <a:sym typeface="Nunito"/>
            </a:endParaRPr>
          </a:p>
        </p:txBody>
      </p:sp>
      <p:sp>
        <p:nvSpPr>
          <p:cNvPr id="3381" name="Google Shape;3381;p39"/>
          <p:cNvSpPr txBox="1"/>
          <p:nvPr/>
        </p:nvSpPr>
        <p:spPr>
          <a:xfrm>
            <a:off x="4731800" y="3330800"/>
            <a:ext cx="1669800" cy="1693200"/>
          </a:xfrm>
          <a:prstGeom prst="rect">
            <a:avLst/>
          </a:prstGeom>
          <a:noFill/>
          <a:ln w="19050" cap="flat" cmpd="sng">
            <a:solidFill>
              <a:srgbClr val="71889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u="sng">
                <a:latin typeface="Nunito"/>
                <a:ea typeface="Nunito"/>
                <a:cs typeface="Nunito"/>
                <a:sym typeface="Nunito"/>
              </a:rPr>
              <a:t>STAGE 3</a:t>
            </a:r>
            <a:endParaRPr u="sng">
              <a:latin typeface="Nunito"/>
              <a:ea typeface="Nunito"/>
              <a:cs typeface="Nunito"/>
              <a:sym typeface="Nunito"/>
            </a:endParaRPr>
          </a:p>
          <a:p>
            <a:pPr marL="0" lvl="0" indent="0" algn="ctr" rtl="0">
              <a:spcBef>
                <a:spcPts val="0"/>
              </a:spcBef>
              <a:spcAft>
                <a:spcPts val="0"/>
              </a:spcAft>
              <a:buNone/>
            </a:pPr>
            <a:endParaRPr u="sng">
              <a:latin typeface="Nunito"/>
              <a:ea typeface="Nunito"/>
              <a:cs typeface="Nunito"/>
              <a:sym typeface="Nunito"/>
            </a:endParaRPr>
          </a:p>
          <a:p>
            <a:pPr marL="0" lvl="0" indent="0" algn="ctr" rtl="0">
              <a:spcBef>
                <a:spcPts val="0"/>
              </a:spcBef>
              <a:spcAft>
                <a:spcPts val="0"/>
              </a:spcAft>
              <a:buNone/>
            </a:pPr>
            <a:r>
              <a:rPr lang="en">
                <a:latin typeface="Nunito"/>
                <a:ea typeface="Nunito"/>
                <a:cs typeface="Nunito"/>
                <a:sym typeface="Nunito"/>
              </a:rPr>
              <a:t>Data analysis through the use of various algorithms and machine learning</a:t>
            </a:r>
            <a:endParaRPr>
              <a:latin typeface="Nunito"/>
              <a:ea typeface="Nunito"/>
              <a:cs typeface="Nunito"/>
              <a:sym typeface="Nunito"/>
            </a:endParaRPr>
          </a:p>
        </p:txBody>
      </p:sp>
      <p:sp>
        <p:nvSpPr>
          <p:cNvPr id="3382" name="Google Shape;3382;p39"/>
          <p:cNvSpPr txBox="1"/>
          <p:nvPr/>
        </p:nvSpPr>
        <p:spPr>
          <a:xfrm>
            <a:off x="1730300" y="3438650"/>
            <a:ext cx="1579500" cy="1477500"/>
          </a:xfrm>
          <a:prstGeom prst="rect">
            <a:avLst/>
          </a:prstGeom>
          <a:noFill/>
          <a:ln w="19050" cap="flat" cmpd="sng">
            <a:solidFill>
              <a:srgbClr val="71889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u="sng">
                <a:latin typeface="Nunito"/>
                <a:ea typeface="Nunito"/>
                <a:cs typeface="Nunito"/>
                <a:sym typeface="Nunito"/>
              </a:rPr>
              <a:t>STAGE 4</a:t>
            </a:r>
            <a:endParaRPr u="sng">
              <a:latin typeface="Nunito"/>
              <a:ea typeface="Nunito"/>
              <a:cs typeface="Nunito"/>
              <a:sym typeface="Nunito"/>
            </a:endParaRPr>
          </a:p>
          <a:p>
            <a:pPr marL="0" lvl="0" indent="0" algn="ctr" rtl="0">
              <a:spcBef>
                <a:spcPts val="0"/>
              </a:spcBef>
              <a:spcAft>
                <a:spcPts val="0"/>
              </a:spcAft>
              <a:buNone/>
            </a:pPr>
            <a:endParaRPr u="sng">
              <a:latin typeface="Nunito"/>
              <a:ea typeface="Nunito"/>
              <a:cs typeface="Nunito"/>
              <a:sym typeface="Nunito"/>
            </a:endParaRPr>
          </a:p>
          <a:p>
            <a:pPr marL="0" lvl="0" indent="0" algn="ctr" rtl="0">
              <a:spcBef>
                <a:spcPts val="0"/>
              </a:spcBef>
              <a:spcAft>
                <a:spcPts val="0"/>
              </a:spcAft>
              <a:buNone/>
            </a:pPr>
            <a:r>
              <a:rPr lang="en">
                <a:latin typeface="Nunito"/>
                <a:ea typeface="Nunito"/>
                <a:cs typeface="Nunito"/>
                <a:sym typeface="Nunito"/>
              </a:rPr>
              <a:t>Upload the final result to the web app</a:t>
            </a:r>
            <a:endParaRPr>
              <a:latin typeface="Nunito"/>
              <a:ea typeface="Nunito"/>
              <a:cs typeface="Nunito"/>
              <a:sym typeface="Nunito"/>
            </a:endParaRPr>
          </a:p>
          <a:p>
            <a:pPr marL="0" lvl="0" indent="0" algn="ctr" rtl="0">
              <a:spcBef>
                <a:spcPts val="0"/>
              </a:spcBef>
              <a:spcAft>
                <a:spcPts val="0"/>
              </a:spcAft>
              <a:buNone/>
            </a:pPr>
            <a:endParaRPr>
              <a:latin typeface="Nunito"/>
              <a:ea typeface="Nunito"/>
              <a:cs typeface="Nunito"/>
              <a:sym typeface="Nunito"/>
            </a:endParaRPr>
          </a:p>
        </p:txBody>
      </p:sp>
      <p:cxnSp>
        <p:nvCxnSpPr>
          <p:cNvPr id="3383" name="Google Shape;3383;p39"/>
          <p:cNvCxnSpPr>
            <a:stCxn id="3379" idx="3"/>
            <a:endCxn id="3380" idx="1"/>
          </p:cNvCxnSpPr>
          <p:nvPr/>
        </p:nvCxnSpPr>
        <p:spPr>
          <a:xfrm>
            <a:off x="3309825" y="2037125"/>
            <a:ext cx="1422000" cy="0"/>
          </a:xfrm>
          <a:prstGeom prst="straightConnector1">
            <a:avLst/>
          </a:prstGeom>
          <a:noFill/>
          <a:ln w="19050" cap="flat" cmpd="sng">
            <a:solidFill>
              <a:schemeClr val="dk1"/>
            </a:solidFill>
            <a:prstDash val="solid"/>
            <a:round/>
            <a:headEnd type="none" w="med" len="med"/>
            <a:tailEnd type="triangle" w="med" len="med"/>
          </a:ln>
        </p:spPr>
      </p:cxnSp>
      <p:cxnSp>
        <p:nvCxnSpPr>
          <p:cNvPr id="3384" name="Google Shape;3384;p39"/>
          <p:cNvCxnSpPr>
            <a:stCxn id="3380" idx="2"/>
            <a:endCxn id="3381" idx="0"/>
          </p:cNvCxnSpPr>
          <p:nvPr/>
        </p:nvCxnSpPr>
        <p:spPr>
          <a:xfrm>
            <a:off x="5566700" y="2868275"/>
            <a:ext cx="0" cy="462600"/>
          </a:xfrm>
          <a:prstGeom prst="straightConnector1">
            <a:avLst/>
          </a:prstGeom>
          <a:noFill/>
          <a:ln w="19050" cap="flat" cmpd="sng">
            <a:solidFill>
              <a:schemeClr val="dk1"/>
            </a:solidFill>
            <a:prstDash val="solid"/>
            <a:round/>
            <a:headEnd type="none" w="med" len="med"/>
            <a:tailEnd type="triangle" w="med" len="med"/>
          </a:ln>
        </p:spPr>
      </p:cxnSp>
      <p:cxnSp>
        <p:nvCxnSpPr>
          <p:cNvPr id="3385" name="Google Shape;3385;p39"/>
          <p:cNvCxnSpPr>
            <a:stCxn id="3381" idx="1"/>
            <a:endCxn id="3382" idx="3"/>
          </p:cNvCxnSpPr>
          <p:nvPr/>
        </p:nvCxnSpPr>
        <p:spPr>
          <a:xfrm rot="10800000">
            <a:off x="3309800" y="4177400"/>
            <a:ext cx="1422000" cy="0"/>
          </a:xfrm>
          <a:prstGeom prst="straightConnector1">
            <a:avLst/>
          </a:prstGeom>
          <a:noFill/>
          <a:ln w="19050" cap="flat" cmpd="sng">
            <a:solidFill>
              <a:schemeClr val="dk1"/>
            </a:solidFill>
            <a:prstDash val="solid"/>
            <a:round/>
            <a:headEnd type="none" w="med" len="med"/>
            <a:tailEnd type="triangle" w="med" len="med"/>
          </a:ln>
        </p:spPr>
      </p:cxnSp>
      <p:pic>
        <p:nvPicPr>
          <p:cNvPr id="3386" name="Google Shape;3386;p39"/>
          <p:cNvPicPr preferRelativeResize="0"/>
          <p:nvPr/>
        </p:nvPicPr>
        <p:blipFill>
          <a:blip r:embed="rId3">
            <a:alphaModFix/>
          </a:blip>
          <a:stretch>
            <a:fillRect/>
          </a:stretch>
        </p:blipFill>
        <p:spPr>
          <a:xfrm>
            <a:off x="3309800" y="1130054"/>
            <a:ext cx="1422000" cy="1002195"/>
          </a:xfrm>
          <a:prstGeom prst="rect">
            <a:avLst/>
          </a:prstGeom>
          <a:noFill/>
          <a:ln>
            <a:noFill/>
          </a:ln>
        </p:spPr>
      </p:pic>
      <p:pic>
        <p:nvPicPr>
          <p:cNvPr id="3387" name="Google Shape;3387;p39"/>
          <p:cNvPicPr preferRelativeResize="0"/>
          <p:nvPr/>
        </p:nvPicPr>
        <p:blipFill>
          <a:blip r:embed="rId4">
            <a:alphaModFix/>
          </a:blip>
          <a:stretch>
            <a:fillRect/>
          </a:stretch>
        </p:blipFill>
        <p:spPr>
          <a:xfrm>
            <a:off x="6571650" y="2132250"/>
            <a:ext cx="2502650" cy="1665349"/>
          </a:xfrm>
          <a:prstGeom prst="rect">
            <a:avLst/>
          </a:prstGeom>
          <a:noFill/>
          <a:ln>
            <a:noFill/>
          </a:ln>
        </p:spPr>
      </p:pic>
      <p:pic>
        <p:nvPicPr>
          <p:cNvPr id="3388" name="Google Shape;3388;p39"/>
          <p:cNvPicPr preferRelativeResize="0"/>
          <p:nvPr/>
        </p:nvPicPr>
        <p:blipFill>
          <a:blip r:embed="rId5">
            <a:alphaModFix/>
          </a:blip>
          <a:stretch>
            <a:fillRect/>
          </a:stretch>
        </p:blipFill>
        <p:spPr>
          <a:xfrm>
            <a:off x="3770050" y="3367900"/>
            <a:ext cx="724199" cy="724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2"/>
        <p:cNvGrpSpPr/>
        <p:nvPr/>
      </p:nvGrpSpPr>
      <p:grpSpPr>
        <a:xfrm>
          <a:off x="0" y="0"/>
          <a:ext cx="0" cy="0"/>
          <a:chOff x="0" y="0"/>
          <a:chExt cx="0" cy="0"/>
        </a:xfrm>
      </p:grpSpPr>
      <p:sp>
        <p:nvSpPr>
          <p:cNvPr id="3393" name="Google Shape;3393;p40"/>
          <p:cNvSpPr txBox="1">
            <a:spLocks noGrp="1"/>
          </p:cNvSpPr>
          <p:nvPr>
            <p:ph type="title"/>
          </p:nvPr>
        </p:nvSpPr>
        <p:spPr>
          <a:xfrm>
            <a:off x="1052175" y="445025"/>
            <a:ext cx="666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3394" name="Google Shape;3394;p40"/>
          <p:cNvSpPr txBox="1"/>
          <p:nvPr/>
        </p:nvSpPr>
        <p:spPr>
          <a:xfrm>
            <a:off x="977175" y="1237850"/>
            <a:ext cx="5576700" cy="2016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a:t>Linear regression (Machine learning)</a:t>
            </a:r>
            <a:endParaRPr/>
          </a:p>
          <a:p>
            <a:pPr marL="457200" lvl="0" indent="-317500" algn="l" rtl="0">
              <a:lnSpc>
                <a:spcPct val="150000"/>
              </a:lnSpc>
              <a:spcBef>
                <a:spcPts val="0"/>
              </a:spcBef>
              <a:spcAft>
                <a:spcPts val="0"/>
              </a:spcAft>
              <a:buSzPts val="1400"/>
              <a:buChar char="●"/>
            </a:pPr>
            <a:r>
              <a:rPr lang="en"/>
              <a:t>Pearson Correlation heatmap</a:t>
            </a:r>
            <a:endParaRPr/>
          </a:p>
          <a:p>
            <a:pPr marL="457200" lvl="0" indent="-317500" algn="l" rtl="0">
              <a:lnSpc>
                <a:spcPct val="150000"/>
              </a:lnSpc>
              <a:spcBef>
                <a:spcPts val="0"/>
              </a:spcBef>
              <a:spcAft>
                <a:spcPts val="0"/>
              </a:spcAft>
              <a:buSzPts val="1400"/>
              <a:buChar char="●"/>
            </a:pPr>
            <a:r>
              <a:rPr lang="en"/>
              <a:t>Bar charts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95" name="Google Shape;3395;p40"/>
          <p:cNvSpPr txBox="1"/>
          <p:nvPr/>
        </p:nvSpPr>
        <p:spPr>
          <a:xfrm>
            <a:off x="1168000" y="2664425"/>
            <a:ext cx="3350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a:solidFill>
                  <a:schemeClr val="dk1"/>
                </a:solidFill>
                <a:latin typeface="Fredoka One"/>
                <a:ea typeface="Fredoka One"/>
                <a:cs typeface="Fredoka One"/>
                <a:sym typeface="Fredoka One"/>
              </a:rPr>
              <a:t>REASONS</a:t>
            </a:r>
            <a:endParaRPr sz="3300">
              <a:solidFill>
                <a:schemeClr val="dk1"/>
              </a:solidFill>
              <a:latin typeface="Fredoka One"/>
              <a:ea typeface="Fredoka One"/>
              <a:cs typeface="Fredoka One"/>
              <a:sym typeface="Fredoka One"/>
            </a:endParaRPr>
          </a:p>
        </p:txBody>
      </p:sp>
      <p:sp>
        <p:nvSpPr>
          <p:cNvPr id="3396" name="Google Shape;3396;p40"/>
          <p:cNvSpPr txBox="1"/>
          <p:nvPr/>
        </p:nvSpPr>
        <p:spPr>
          <a:xfrm>
            <a:off x="977175" y="3547000"/>
            <a:ext cx="5538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a:t>To determine which variables are related to one another</a:t>
            </a:r>
            <a:endParaRPr/>
          </a:p>
          <a:p>
            <a:pPr marL="457200" lvl="0" indent="-317500" algn="l" rtl="0">
              <a:lnSpc>
                <a:spcPct val="150000"/>
              </a:lnSpc>
              <a:spcBef>
                <a:spcPts val="0"/>
              </a:spcBef>
              <a:spcAft>
                <a:spcPts val="0"/>
              </a:spcAft>
              <a:buSzPts val="1400"/>
              <a:buChar char="●"/>
            </a:pPr>
            <a:r>
              <a:rPr lang="en"/>
              <a:t>To comprehend the magnitude of the variable relationship</a:t>
            </a:r>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0"/>
        <p:cNvGrpSpPr/>
        <p:nvPr/>
      </p:nvGrpSpPr>
      <p:grpSpPr>
        <a:xfrm>
          <a:off x="0" y="0"/>
          <a:ext cx="0" cy="0"/>
          <a:chOff x="0" y="0"/>
          <a:chExt cx="0" cy="0"/>
        </a:xfrm>
      </p:grpSpPr>
      <p:sp>
        <p:nvSpPr>
          <p:cNvPr id="3401" name="Google Shape;3401;p41"/>
          <p:cNvSpPr txBox="1">
            <a:spLocks noGrp="1"/>
          </p:cNvSpPr>
          <p:nvPr>
            <p:ph type="title"/>
          </p:nvPr>
        </p:nvSpPr>
        <p:spPr>
          <a:xfrm>
            <a:off x="714575" y="2255825"/>
            <a:ext cx="5588400" cy="14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RETRENCHMENT</a:t>
            </a:r>
            <a:endParaRPr>
              <a:solidFill>
                <a:schemeClr val="accent1"/>
              </a:solidFill>
            </a:endParaRPr>
          </a:p>
        </p:txBody>
      </p:sp>
      <p:sp>
        <p:nvSpPr>
          <p:cNvPr id="3402" name="Google Shape;3402;p41"/>
          <p:cNvSpPr txBox="1">
            <a:spLocks noGrp="1"/>
          </p:cNvSpPr>
          <p:nvPr>
            <p:ph type="title" idx="2"/>
          </p:nvPr>
        </p:nvSpPr>
        <p:spPr>
          <a:xfrm>
            <a:off x="757919" y="644831"/>
            <a:ext cx="1841700" cy="11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3403" name="Google Shape;3403;p41"/>
          <p:cNvSpPr/>
          <p:nvPr/>
        </p:nvSpPr>
        <p:spPr>
          <a:xfrm>
            <a:off x="615800" y="623343"/>
            <a:ext cx="1542976" cy="1407905"/>
          </a:xfrm>
          <a:custGeom>
            <a:avLst/>
            <a:gdLst/>
            <a:ahLst/>
            <a:cxnLst/>
            <a:rect l="l" t="t" r="r" b="b"/>
            <a:pathLst>
              <a:path w="9847" h="8985" extrusionOk="0">
                <a:moveTo>
                  <a:pt x="4896" y="466"/>
                </a:moveTo>
                <a:cubicBezTo>
                  <a:pt x="5133" y="466"/>
                  <a:pt x="5376" y="483"/>
                  <a:pt x="5623" y="519"/>
                </a:cubicBezTo>
                <a:cubicBezTo>
                  <a:pt x="7903" y="945"/>
                  <a:pt x="9241" y="2404"/>
                  <a:pt x="9028" y="4805"/>
                </a:cubicBezTo>
                <a:cubicBezTo>
                  <a:pt x="8876" y="7054"/>
                  <a:pt x="7356" y="8483"/>
                  <a:pt x="5137" y="8483"/>
                </a:cubicBezTo>
                <a:cubicBezTo>
                  <a:pt x="2918" y="8483"/>
                  <a:pt x="821" y="7054"/>
                  <a:pt x="791" y="4683"/>
                </a:cubicBezTo>
                <a:cubicBezTo>
                  <a:pt x="763" y="2198"/>
                  <a:pt x="2542" y="466"/>
                  <a:pt x="4896" y="466"/>
                </a:cubicBezTo>
                <a:close/>
                <a:moveTo>
                  <a:pt x="4903" y="0"/>
                </a:moveTo>
                <a:cubicBezTo>
                  <a:pt x="2604" y="0"/>
                  <a:pt x="745" y="1447"/>
                  <a:pt x="365" y="3863"/>
                </a:cubicBezTo>
                <a:cubicBezTo>
                  <a:pt x="0" y="6446"/>
                  <a:pt x="1702" y="8483"/>
                  <a:pt x="4256" y="8908"/>
                </a:cubicBezTo>
                <a:cubicBezTo>
                  <a:pt x="4564" y="8960"/>
                  <a:pt x="4868" y="8985"/>
                  <a:pt x="5165" y="8985"/>
                </a:cubicBezTo>
                <a:cubicBezTo>
                  <a:pt x="7331" y="8985"/>
                  <a:pt x="9133" y="7644"/>
                  <a:pt x="9453" y="5291"/>
                </a:cubicBezTo>
                <a:cubicBezTo>
                  <a:pt x="9846" y="2540"/>
                  <a:pt x="8495" y="570"/>
                  <a:pt x="5788" y="71"/>
                </a:cubicBezTo>
                <a:lnTo>
                  <a:pt x="5788" y="71"/>
                </a:lnTo>
                <a:cubicBezTo>
                  <a:pt x="5775" y="67"/>
                  <a:pt x="5760" y="65"/>
                  <a:pt x="5745" y="63"/>
                </a:cubicBezTo>
                <a:lnTo>
                  <a:pt x="5745" y="63"/>
                </a:lnTo>
                <a:cubicBezTo>
                  <a:pt x="5745" y="63"/>
                  <a:pt x="5745" y="63"/>
                  <a:pt x="5745" y="63"/>
                </a:cubicBezTo>
                <a:cubicBezTo>
                  <a:pt x="5718" y="55"/>
                  <a:pt x="5692" y="51"/>
                  <a:pt x="5667" y="51"/>
                </a:cubicBezTo>
                <a:cubicBezTo>
                  <a:pt x="5665" y="51"/>
                  <a:pt x="5663" y="51"/>
                  <a:pt x="5660" y="51"/>
                </a:cubicBezTo>
                <a:lnTo>
                  <a:pt x="5660" y="51"/>
                </a:lnTo>
                <a:cubicBezTo>
                  <a:pt x="5404" y="17"/>
                  <a:pt x="5151" y="0"/>
                  <a:pt x="4903" y="0"/>
                </a:cubicBezTo>
                <a:close/>
              </a:path>
            </a:pathLst>
          </a:custGeom>
          <a:solidFill>
            <a:srgbClr val="5C60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4" name="Google Shape;3404;p41"/>
          <p:cNvGrpSpPr/>
          <p:nvPr/>
        </p:nvGrpSpPr>
        <p:grpSpPr>
          <a:xfrm>
            <a:off x="6397014" y="2821724"/>
            <a:ext cx="860768" cy="633392"/>
            <a:chOff x="870273" y="4293811"/>
            <a:chExt cx="411300" cy="353258"/>
          </a:xfrm>
        </p:grpSpPr>
        <p:sp>
          <p:nvSpPr>
            <p:cNvPr id="3405" name="Google Shape;3405;p41"/>
            <p:cNvSpPr/>
            <p:nvPr/>
          </p:nvSpPr>
          <p:spPr>
            <a:xfrm>
              <a:off x="889183" y="4486400"/>
              <a:ext cx="373453" cy="154506"/>
            </a:xfrm>
            <a:custGeom>
              <a:avLst/>
              <a:gdLst/>
              <a:ahLst/>
              <a:cxnLst/>
              <a:rect l="l" t="t" r="r" b="b"/>
              <a:pathLst>
                <a:path w="14239" h="5891" extrusionOk="0">
                  <a:moveTo>
                    <a:pt x="1" y="1"/>
                  </a:moveTo>
                  <a:lnTo>
                    <a:pt x="1" y="5154"/>
                  </a:lnTo>
                  <a:cubicBezTo>
                    <a:pt x="1" y="5563"/>
                    <a:pt x="333" y="5890"/>
                    <a:pt x="737" y="5890"/>
                  </a:cubicBezTo>
                  <a:lnTo>
                    <a:pt x="13503" y="5890"/>
                  </a:lnTo>
                  <a:cubicBezTo>
                    <a:pt x="13907" y="5890"/>
                    <a:pt x="14239" y="5563"/>
                    <a:pt x="14239" y="5154"/>
                  </a:cubicBezTo>
                  <a:lnTo>
                    <a:pt x="14239" y="1"/>
                  </a:ln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1"/>
            <p:cNvSpPr/>
            <p:nvPr/>
          </p:nvSpPr>
          <p:spPr>
            <a:xfrm>
              <a:off x="889183" y="4486400"/>
              <a:ext cx="373453" cy="154506"/>
            </a:xfrm>
            <a:custGeom>
              <a:avLst/>
              <a:gdLst/>
              <a:ahLst/>
              <a:cxnLst/>
              <a:rect l="l" t="t" r="r" b="b"/>
              <a:pathLst>
                <a:path w="14239" h="5891" extrusionOk="0">
                  <a:moveTo>
                    <a:pt x="1" y="1"/>
                  </a:moveTo>
                  <a:lnTo>
                    <a:pt x="1" y="5154"/>
                  </a:lnTo>
                  <a:cubicBezTo>
                    <a:pt x="1" y="5563"/>
                    <a:pt x="333" y="5890"/>
                    <a:pt x="737" y="5890"/>
                  </a:cubicBezTo>
                  <a:lnTo>
                    <a:pt x="13503" y="5890"/>
                  </a:lnTo>
                  <a:cubicBezTo>
                    <a:pt x="13907" y="5890"/>
                    <a:pt x="14239" y="5563"/>
                    <a:pt x="14239" y="5154"/>
                  </a:cubicBezTo>
                  <a:lnTo>
                    <a:pt x="14239" y="4909"/>
                  </a:lnTo>
                  <a:lnTo>
                    <a:pt x="1969" y="4909"/>
                  </a:lnTo>
                  <a:cubicBezTo>
                    <a:pt x="1425" y="4909"/>
                    <a:pt x="987" y="4471"/>
                    <a:pt x="987" y="3927"/>
                  </a:cubicBezTo>
                  <a:lnTo>
                    <a:pt x="987" y="2445"/>
                  </a:lnTo>
                  <a:cubicBezTo>
                    <a:pt x="987" y="2309"/>
                    <a:pt x="1098" y="2203"/>
                    <a:pt x="1231" y="2203"/>
                  </a:cubicBezTo>
                  <a:cubicBezTo>
                    <a:pt x="1240" y="2203"/>
                    <a:pt x="1248" y="2204"/>
                    <a:pt x="1257" y="2204"/>
                  </a:cubicBezTo>
                  <a:cubicBezTo>
                    <a:pt x="1329" y="2214"/>
                    <a:pt x="1401" y="2214"/>
                    <a:pt x="1478" y="2214"/>
                  </a:cubicBezTo>
                  <a:lnTo>
                    <a:pt x="12766" y="2214"/>
                  </a:lnTo>
                  <a:cubicBezTo>
                    <a:pt x="13296" y="2214"/>
                    <a:pt x="13815" y="2041"/>
                    <a:pt x="14239" y="1718"/>
                  </a:cubicBezTo>
                  <a:lnTo>
                    <a:pt x="14239" y="1"/>
                  </a:lnTo>
                  <a:close/>
                </a:path>
              </a:pathLst>
            </a:custGeom>
            <a:solidFill>
              <a:srgbClr val="8A9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1"/>
            <p:cNvSpPr/>
            <p:nvPr/>
          </p:nvSpPr>
          <p:spPr>
            <a:xfrm>
              <a:off x="876332" y="4357675"/>
              <a:ext cx="399183" cy="167358"/>
            </a:xfrm>
            <a:custGeom>
              <a:avLst/>
              <a:gdLst/>
              <a:ahLst/>
              <a:cxnLst/>
              <a:rect l="l" t="t" r="r" b="b"/>
              <a:pathLst>
                <a:path w="15220" h="6381" extrusionOk="0">
                  <a:moveTo>
                    <a:pt x="982" y="1"/>
                  </a:moveTo>
                  <a:cubicBezTo>
                    <a:pt x="443" y="1"/>
                    <a:pt x="0" y="439"/>
                    <a:pt x="0" y="982"/>
                  </a:cubicBezTo>
                  <a:lnTo>
                    <a:pt x="0" y="4418"/>
                  </a:lnTo>
                  <a:cubicBezTo>
                    <a:pt x="0" y="5505"/>
                    <a:pt x="881" y="6381"/>
                    <a:pt x="1963" y="6381"/>
                  </a:cubicBezTo>
                  <a:lnTo>
                    <a:pt x="13256" y="6381"/>
                  </a:lnTo>
                  <a:cubicBezTo>
                    <a:pt x="14339" y="6381"/>
                    <a:pt x="15220" y="5500"/>
                    <a:pt x="15220" y="4418"/>
                  </a:cubicBezTo>
                  <a:lnTo>
                    <a:pt x="15220" y="982"/>
                  </a:lnTo>
                  <a:cubicBezTo>
                    <a:pt x="15220" y="439"/>
                    <a:pt x="14777" y="1"/>
                    <a:pt x="1423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1"/>
            <p:cNvSpPr/>
            <p:nvPr/>
          </p:nvSpPr>
          <p:spPr>
            <a:xfrm>
              <a:off x="908513" y="4357675"/>
              <a:ext cx="334820" cy="19330"/>
            </a:xfrm>
            <a:custGeom>
              <a:avLst/>
              <a:gdLst/>
              <a:ahLst/>
              <a:cxnLst/>
              <a:rect l="l" t="t" r="r" b="b"/>
              <a:pathLst>
                <a:path w="12766" h="737" extrusionOk="0">
                  <a:moveTo>
                    <a:pt x="366" y="1"/>
                  </a:moveTo>
                  <a:cubicBezTo>
                    <a:pt x="164" y="1"/>
                    <a:pt x="0" y="164"/>
                    <a:pt x="0" y="371"/>
                  </a:cubicBezTo>
                  <a:cubicBezTo>
                    <a:pt x="0" y="573"/>
                    <a:pt x="164" y="737"/>
                    <a:pt x="366" y="737"/>
                  </a:cubicBezTo>
                  <a:lnTo>
                    <a:pt x="12395" y="737"/>
                  </a:lnTo>
                  <a:cubicBezTo>
                    <a:pt x="12602" y="737"/>
                    <a:pt x="12766" y="573"/>
                    <a:pt x="12766" y="371"/>
                  </a:cubicBezTo>
                  <a:cubicBezTo>
                    <a:pt x="12766" y="164"/>
                    <a:pt x="12602" y="1"/>
                    <a:pt x="12395" y="1"/>
                  </a:cubicBezTo>
                  <a:close/>
                </a:path>
              </a:pathLst>
            </a:custGeom>
            <a:solidFill>
              <a:srgbClr val="AD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1"/>
            <p:cNvSpPr/>
            <p:nvPr/>
          </p:nvSpPr>
          <p:spPr>
            <a:xfrm>
              <a:off x="947120" y="4357675"/>
              <a:ext cx="25782" cy="283231"/>
            </a:xfrm>
            <a:custGeom>
              <a:avLst/>
              <a:gdLst/>
              <a:ahLst/>
              <a:cxnLst/>
              <a:rect l="l" t="t" r="r" b="b"/>
              <a:pathLst>
                <a:path w="983" h="10799" extrusionOk="0">
                  <a:moveTo>
                    <a:pt x="0" y="1"/>
                  </a:moveTo>
                  <a:lnTo>
                    <a:pt x="0" y="10798"/>
                  </a:lnTo>
                  <a:lnTo>
                    <a:pt x="982" y="10798"/>
                  </a:lnTo>
                  <a:lnTo>
                    <a:pt x="982" y="1"/>
                  </a:ln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1"/>
            <p:cNvSpPr/>
            <p:nvPr/>
          </p:nvSpPr>
          <p:spPr>
            <a:xfrm>
              <a:off x="947120" y="4357675"/>
              <a:ext cx="25782" cy="19330"/>
            </a:xfrm>
            <a:custGeom>
              <a:avLst/>
              <a:gdLst/>
              <a:ahLst/>
              <a:cxnLst/>
              <a:rect l="l" t="t" r="r" b="b"/>
              <a:pathLst>
                <a:path w="983" h="737" extrusionOk="0">
                  <a:moveTo>
                    <a:pt x="0" y="1"/>
                  </a:moveTo>
                  <a:lnTo>
                    <a:pt x="0" y="737"/>
                  </a:lnTo>
                  <a:lnTo>
                    <a:pt x="982" y="737"/>
                  </a:lnTo>
                  <a:lnTo>
                    <a:pt x="982" y="1"/>
                  </a:lnTo>
                  <a:close/>
                </a:path>
              </a:pathLst>
            </a:custGeom>
            <a:solidFill>
              <a:srgbClr val="D6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1"/>
            <p:cNvSpPr/>
            <p:nvPr/>
          </p:nvSpPr>
          <p:spPr>
            <a:xfrm>
              <a:off x="947120" y="4544337"/>
              <a:ext cx="25782" cy="19330"/>
            </a:xfrm>
            <a:custGeom>
              <a:avLst/>
              <a:gdLst/>
              <a:ahLst/>
              <a:cxnLst/>
              <a:rect l="l" t="t" r="r" b="b"/>
              <a:pathLst>
                <a:path w="983" h="737" extrusionOk="0">
                  <a:moveTo>
                    <a:pt x="0" y="0"/>
                  </a:moveTo>
                  <a:lnTo>
                    <a:pt x="0" y="736"/>
                  </a:lnTo>
                  <a:lnTo>
                    <a:pt x="982" y="736"/>
                  </a:lnTo>
                  <a:lnTo>
                    <a:pt x="982" y="0"/>
                  </a:lnTo>
                  <a:close/>
                </a:path>
              </a:pathLst>
            </a:custGeom>
            <a:solidFill>
              <a:srgbClr val="AAB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1"/>
            <p:cNvSpPr/>
            <p:nvPr/>
          </p:nvSpPr>
          <p:spPr>
            <a:xfrm>
              <a:off x="947120" y="4615125"/>
              <a:ext cx="25782" cy="25782"/>
            </a:xfrm>
            <a:custGeom>
              <a:avLst/>
              <a:gdLst/>
              <a:ahLst/>
              <a:cxnLst/>
              <a:rect l="l" t="t" r="r" b="b"/>
              <a:pathLst>
                <a:path w="983" h="983" extrusionOk="0">
                  <a:moveTo>
                    <a:pt x="0" y="1"/>
                  </a:moveTo>
                  <a:lnTo>
                    <a:pt x="0" y="982"/>
                  </a:lnTo>
                  <a:lnTo>
                    <a:pt x="982" y="982"/>
                  </a:lnTo>
                  <a:lnTo>
                    <a:pt x="982" y="1"/>
                  </a:lnTo>
                  <a:close/>
                </a:path>
              </a:pathLst>
            </a:custGeom>
            <a:solidFill>
              <a:srgbClr val="AAB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1"/>
            <p:cNvSpPr/>
            <p:nvPr/>
          </p:nvSpPr>
          <p:spPr>
            <a:xfrm>
              <a:off x="1178944" y="4357675"/>
              <a:ext cx="25782" cy="283231"/>
            </a:xfrm>
            <a:custGeom>
              <a:avLst/>
              <a:gdLst/>
              <a:ahLst/>
              <a:cxnLst/>
              <a:rect l="l" t="t" r="r" b="b"/>
              <a:pathLst>
                <a:path w="983" h="10799" extrusionOk="0">
                  <a:moveTo>
                    <a:pt x="1" y="1"/>
                  </a:moveTo>
                  <a:lnTo>
                    <a:pt x="1" y="10798"/>
                  </a:lnTo>
                  <a:lnTo>
                    <a:pt x="982" y="10798"/>
                  </a:lnTo>
                  <a:lnTo>
                    <a:pt x="982" y="1"/>
                  </a:ln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1"/>
            <p:cNvSpPr/>
            <p:nvPr/>
          </p:nvSpPr>
          <p:spPr>
            <a:xfrm>
              <a:off x="1178944" y="4357675"/>
              <a:ext cx="25782" cy="19330"/>
            </a:xfrm>
            <a:custGeom>
              <a:avLst/>
              <a:gdLst/>
              <a:ahLst/>
              <a:cxnLst/>
              <a:rect l="l" t="t" r="r" b="b"/>
              <a:pathLst>
                <a:path w="983" h="737" extrusionOk="0">
                  <a:moveTo>
                    <a:pt x="1" y="1"/>
                  </a:moveTo>
                  <a:lnTo>
                    <a:pt x="1" y="737"/>
                  </a:lnTo>
                  <a:lnTo>
                    <a:pt x="982" y="737"/>
                  </a:lnTo>
                  <a:lnTo>
                    <a:pt x="982" y="1"/>
                  </a:lnTo>
                  <a:close/>
                </a:path>
              </a:pathLst>
            </a:custGeom>
            <a:solidFill>
              <a:srgbClr val="D6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1"/>
            <p:cNvSpPr/>
            <p:nvPr/>
          </p:nvSpPr>
          <p:spPr>
            <a:xfrm>
              <a:off x="1178944" y="4544337"/>
              <a:ext cx="25782" cy="19330"/>
            </a:xfrm>
            <a:custGeom>
              <a:avLst/>
              <a:gdLst/>
              <a:ahLst/>
              <a:cxnLst/>
              <a:rect l="l" t="t" r="r" b="b"/>
              <a:pathLst>
                <a:path w="983" h="737" extrusionOk="0">
                  <a:moveTo>
                    <a:pt x="1" y="0"/>
                  </a:moveTo>
                  <a:lnTo>
                    <a:pt x="1" y="736"/>
                  </a:lnTo>
                  <a:lnTo>
                    <a:pt x="982" y="736"/>
                  </a:lnTo>
                  <a:lnTo>
                    <a:pt x="982" y="0"/>
                  </a:lnTo>
                  <a:close/>
                </a:path>
              </a:pathLst>
            </a:custGeom>
            <a:solidFill>
              <a:srgbClr val="AAB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1"/>
            <p:cNvSpPr/>
            <p:nvPr/>
          </p:nvSpPr>
          <p:spPr>
            <a:xfrm>
              <a:off x="1178944" y="4615125"/>
              <a:ext cx="25782" cy="25782"/>
            </a:xfrm>
            <a:custGeom>
              <a:avLst/>
              <a:gdLst/>
              <a:ahLst/>
              <a:cxnLst/>
              <a:rect l="l" t="t" r="r" b="b"/>
              <a:pathLst>
                <a:path w="983" h="983" extrusionOk="0">
                  <a:moveTo>
                    <a:pt x="1" y="1"/>
                  </a:moveTo>
                  <a:lnTo>
                    <a:pt x="1" y="982"/>
                  </a:lnTo>
                  <a:lnTo>
                    <a:pt x="982" y="982"/>
                  </a:lnTo>
                  <a:lnTo>
                    <a:pt x="982" y="1"/>
                  </a:lnTo>
                  <a:close/>
                </a:path>
              </a:pathLst>
            </a:custGeom>
            <a:solidFill>
              <a:srgbClr val="AAB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1"/>
            <p:cNvSpPr/>
            <p:nvPr/>
          </p:nvSpPr>
          <p:spPr>
            <a:xfrm>
              <a:off x="1043794" y="4473522"/>
              <a:ext cx="64389" cy="25782"/>
            </a:xfrm>
            <a:custGeom>
              <a:avLst/>
              <a:gdLst/>
              <a:ahLst/>
              <a:cxnLst/>
              <a:rect l="l" t="t" r="r" b="b"/>
              <a:pathLst>
                <a:path w="2455" h="983" extrusionOk="0">
                  <a:moveTo>
                    <a:pt x="246" y="1"/>
                  </a:moveTo>
                  <a:cubicBezTo>
                    <a:pt x="106" y="1"/>
                    <a:pt x="0" y="111"/>
                    <a:pt x="0" y="246"/>
                  </a:cubicBezTo>
                  <a:lnTo>
                    <a:pt x="0" y="737"/>
                  </a:lnTo>
                  <a:cubicBezTo>
                    <a:pt x="0" y="872"/>
                    <a:pt x="106" y="982"/>
                    <a:pt x="246" y="982"/>
                  </a:cubicBezTo>
                  <a:lnTo>
                    <a:pt x="2209" y="982"/>
                  </a:lnTo>
                  <a:cubicBezTo>
                    <a:pt x="2344" y="982"/>
                    <a:pt x="2454" y="872"/>
                    <a:pt x="2454" y="737"/>
                  </a:cubicBezTo>
                  <a:lnTo>
                    <a:pt x="2454" y="246"/>
                  </a:lnTo>
                  <a:cubicBezTo>
                    <a:pt x="2454" y="111"/>
                    <a:pt x="2344" y="1"/>
                    <a:pt x="2209" y="1"/>
                  </a:cubicBezTo>
                  <a:close/>
                </a:path>
              </a:pathLst>
            </a:custGeom>
            <a:solidFill>
              <a:srgbClr val="D6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1"/>
            <p:cNvSpPr/>
            <p:nvPr/>
          </p:nvSpPr>
          <p:spPr>
            <a:xfrm>
              <a:off x="934373" y="4499278"/>
              <a:ext cx="51511" cy="45085"/>
            </a:xfrm>
            <a:custGeom>
              <a:avLst/>
              <a:gdLst/>
              <a:ahLst/>
              <a:cxnLst/>
              <a:rect l="l" t="t" r="r" b="b"/>
              <a:pathLst>
                <a:path w="1964" h="1719" extrusionOk="0">
                  <a:moveTo>
                    <a:pt x="246" y="0"/>
                  </a:moveTo>
                  <a:cubicBezTo>
                    <a:pt x="106" y="0"/>
                    <a:pt x="0" y="111"/>
                    <a:pt x="0" y="246"/>
                  </a:cubicBezTo>
                  <a:lnTo>
                    <a:pt x="0" y="1473"/>
                  </a:lnTo>
                  <a:cubicBezTo>
                    <a:pt x="0" y="1608"/>
                    <a:pt x="106" y="1718"/>
                    <a:pt x="246" y="1718"/>
                  </a:cubicBezTo>
                  <a:lnTo>
                    <a:pt x="1713" y="1718"/>
                  </a:lnTo>
                  <a:cubicBezTo>
                    <a:pt x="1853" y="1718"/>
                    <a:pt x="1964" y="1608"/>
                    <a:pt x="1964" y="1473"/>
                  </a:cubicBezTo>
                  <a:lnTo>
                    <a:pt x="1964" y="246"/>
                  </a:lnTo>
                  <a:cubicBezTo>
                    <a:pt x="1964" y="111"/>
                    <a:pt x="1853" y="0"/>
                    <a:pt x="1713" y="0"/>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1"/>
            <p:cNvSpPr/>
            <p:nvPr/>
          </p:nvSpPr>
          <p:spPr>
            <a:xfrm>
              <a:off x="934373" y="4499278"/>
              <a:ext cx="51511" cy="19330"/>
            </a:xfrm>
            <a:custGeom>
              <a:avLst/>
              <a:gdLst/>
              <a:ahLst/>
              <a:cxnLst/>
              <a:rect l="l" t="t" r="r" b="b"/>
              <a:pathLst>
                <a:path w="1964" h="737" extrusionOk="0">
                  <a:moveTo>
                    <a:pt x="246" y="0"/>
                  </a:moveTo>
                  <a:cubicBezTo>
                    <a:pt x="106" y="0"/>
                    <a:pt x="0" y="111"/>
                    <a:pt x="0" y="246"/>
                  </a:cubicBezTo>
                  <a:lnTo>
                    <a:pt x="0" y="737"/>
                  </a:lnTo>
                  <a:lnTo>
                    <a:pt x="1964" y="737"/>
                  </a:lnTo>
                  <a:lnTo>
                    <a:pt x="1964" y="246"/>
                  </a:lnTo>
                  <a:cubicBezTo>
                    <a:pt x="1964" y="111"/>
                    <a:pt x="1853" y="0"/>
                    <a:pt x="1713" y="0"/>
                  </a:cubicBezTo>
                  <a:close/>
                </a:path>
              </a:pathLst>
            </a:custGeom>
            <a:solidFill>
              <a:srgbClr val="AAB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1"/>
            <p:cNvSpPr/>
            <p:nvPr/>
          </p:nvSpPr>
          <p:spPr>
            <a:xfrm>
              <a:off x="1166067" y="4499278"/>
              <a:ext cx="51511" cy="45085"/>
            </a:xfrm>
            <a:custGeom>
              <a:avLst/>
              <a:gdLst/>
              <a:ahLst/>
              <a:cxnLst/>
              <a:rect l="l" t="t" r="r" b="b"/>
              <a:pathLst>
                <a:path w="1964" h="1719" extrusionOk="0">
                  <a:moveTo>
                    <a:pt x="246" y="0"/>
                  </a:moveTo>
                  <a:cubicBezTo>
                    <a:pt x="111" y="0"/>
                    <a:pt x="1" y="111"/>
                    <a:pt x="1" y="246"/>
                  </a:cubicBezTo>
                  <a:lnTo>
                    <a:pt x="1" y="1473"/>
                  </a:lnTo>
                  <a:cubicBezTo>
                    <a:pt x="1" y="1608"/>
                    <a:pt x="111" y="1718"/>
                    <a:pt x="246" y="1718"/>
                  </a:cubicBezTo>
                  <a:lnTo>
                    <a:pt x="1719" y="1718"/>
                  </a:lnTo>
                  <a:cubicBezTo>
                    <a:pt x="1853" y="1718"/>
                    <a:pt x="1964" y="1608"/>
                    <a:pt x="1964" y="1473"/>
                  </a:cubicBezTo>
                  <a:lnTo>
                    <a:pt x="1964" y="246"/>
                  </a:lnTo>
                  <a:cubicBezTo>
                    <a:pt x="1964" y="111"/>
                    <a:pt x="1853" y="0"/>
                    <a:pt x="1719" y="0"/>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1"/>
            <p:cNvSpPr/>
            <p:nvPr/>
          </p:nvSpPr>
          <p:spPr>
            <a:xfrm>
              <a:off x="1166067" y="4499278"/>
              <a:ext cx="51511" cy="19330"/>
            </a:xfrm>
            <a:custGeom>
              <a:avLst/>
              <a:gdLst/>
              <a:ahLst/>
              <a:cxnLst/>
              <a:rect l="l" t="t" r="r" b="b"/>
              <a:pathLst>
                <a:path w="1964" h="737" extrusionOk="0">
                  <a:moveTo>
                    <a:pt x="246" y="0"/>
                  </a:moveTo>
                  <a:cubicBezTo>
                    <a:pt x="111" y="0"/>
                    <a:pt x="1" y="111"/>
                    <a:pt x="1" y="246"/>
                  </a:cubicBezTo>
                  <a:lnTo>
                    <a:pt x="1" y="737"/>
                  </a:lnTo>
                  <a:lnTo>
                    <a:pt x="1964" y="737"/>
                  </a:lnTo>
                  <a:lnTo>
                    <a:pt x="1964" y="246"/>
                  </a:lnTo>
                  <a:cubicBezTo>
                    <a:pt x="1964" y="111"/>
                    <a:pt x="1853" y="0"/>
                    <a:pt x="1719" y="0"/>
                  </a:cubicBezTo>
                  <a:close/>
                </a:path>
              </a:pathLst>
            </a:custGeom>
            <a:solidFill>
              <a:srgbClr val="AAB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1"/>
            <p:cNvSpPr/>
            <p:nvPr/>
          </p:nvSpPr>
          <p:spPr>
            <a:xfrm>
              <a:off x="870273" y="4293811"/>
              <a:ext cx="411300" cy="353258"/>
            </a:xfrm>
            <a:custGeom>
              <a:avLst/>
              <a:gdLst/>
              <a:ahLst/>
              <a:cxnLst/>
              <a:rect l="l" t="t" r="r" b="b"/>
              <a:pathLst>
                <a:path w="15682" h="13469" extrusionOk="0">
                  <a:moveTo>
                    <a:pt x="8969" y="458"/>
                  </a:moveTo>
                  <a:cubicBezTo>
                    <a:pt x="9205" y="458"/>
                    <a:pt x="9412" y="622"/>
                    <a:pt x="9465" y="857"/>
                  </a:cubicBezTo>
                  <a:lnTo>
                    <a:pt x="9763" y="2210"/>
                  </a:lnTo>
                  <a:lnTo>
                    <a:pt x="5919" y="2210"/>
                  </a:lnTo>
                  <a:lnTo>
                    <a:pt x="6217" y="857"/>
                  </a:lnTo>
                  <a:cubicBezTo>
                    <a:pt x="6270" y="622"/>
                    <a:pt x="6477" y="458"/>
                    <a:pt x="6712" y="458"/>
                  </a:cubicBezTo>
                  <a:close/>
                  <a:moveTo>
                    <a:pt x="3686" y="2667"/>
                  </a:moveTo>
                  <a:lnTo>
                    <a:pt x="3686" y="7608"/>
                  </a:lnTo>
                  <a:lnTo>
                    <a:pt x="3161" y="7608"/>
                  </a:lnTo>
                  <a:lnTo>
                    <a:pt x="3161" y="2667"/>
                  </a:lnTo>
                  <a:close/>
                  <a:moveTo>
                    <a:pt x="12520" y="2667"/>
                  </a:moveTo>
                  <a:lnTo>
                    <a:pt x="12520" y="7608"/>
                  </a:lnTo>
                  <a:lnTo>
                    <a:pt x="12001" y="7608"/>
                  </a:lnTo>
                  <a:lnTo>
                    <a:pt x="12001" y="2667"/>
                  </a:lnTo>
                  <a:close/>
                  <a:moveTo>
                    <a:pt x="2704" y="2667"/>
                  </a:moveTo>
                  <a:lnTo>
                    <a:pt x="2704" y="7608"/>
                  </a:lnTo>
                  <a:lnTo>
                    <a:pt x="2690" y="7608"/>
                  </a:lnTo>
                  <a:cubicBezTo>
                    <a:pt x="2425" y="7608"/>
                    <a:pt x="2213" y="7820"/>
                    <a:pt x="2213" y="8085"/>
                  </a:cubicBezTo>
                  <a:lnTo>
                    <a:pt x="2213" y="8590"/>
                  </a:lnTo>
                  <a:lnTo>
                    <a:pt x="2199" y="8590"/>
                  </a:lnTo>
                  <a:cubicBezTo>
                    <a:pt x="1242" y="8590"/>
                    <a:pt x="462" y="7810"/>
                    <a:pt x="462" y="6858"/>
                  </a:cubicBezTo>
                  <a:lnTo>
                    <a:pt x="462" y="3417"/>
                  </a:lnTo>
                  <a:cubicBezTo>
                    <a:pt x="462" y="3003"/>
                    <a:pt x="799" y="2667"/>
                    <a:pt x="1213" y="2667"/>
                  </a:cubicBezTo>
                  <a:close/>
                  <a:moveTo>
                    <a:pt x="11539" y="2671"/>
                  </a:moveTo>
                  <a:lnTo>
                    <a:pt x="11539" y="7608"/>
                  </a:lnTo>
                  <a:lnTo>
                    <a:pt x="11524" y="7608"/>
                  </a:lnTo>
                  <a:cubicBezTo>
                    <a:pt x="11260" y="7608"/>
                    <a:pt x="11048" y="7825"/>
                    <a:pt x="11048" y="8085"/>
                  </a:cubicBezTo>
                  <a:lnTo>
                    <a:pt x="11048" y="8590"/>
                  </a:lnTo>
                  <a:lnTo>
                    <a:pt x="4634" y="8590"/>
                  </a:lnTo>
                  <a:lnTo>
                    <a:pt x="4634" y="8085"/>
                  </a:lnTo>
                  <a:cubicBezTo>
                    <a:pt x="4634" y="7825"/>
                    <a:pt x="4422" y="7608"/>
                    <a:pt x="4157" y="7608"/>
                  </a:cubicBezTo>
                  <a:lnTo>
                    <a:pt x="4143" y="7608"/>
                  </a:lnTo>
                  <a:lnTo>
                    <a:pt x="4143" y="2671"/>
                  </a:lnTo>
                  <a:close/>
                  <a:moveTo>
                    <a:pt x="14469" y="2667"/>
                  </a:moveTo>
                  <a:cubicBezTo>
                    <a:pt x="14888" y="2667"/>
                    <a:pt x="15220" y="3003"/>
                    <a:pt x="15224" y="3422"/>
                  </a:cubicBezTo>
                  <a:lnTo>
                    <a:pt x="15224" y="6858"/>
                  </a:lnTo>
                  <a:lnTo>
                    <a:pt x="15220" y="6858"/>
                  </a:lnTo>
                  <a:cubicBezTo>
                    <a:pt x="15220" y="7815"/>
                    <a:pt x="14445" y="8590"/>
                    <a:pt x="13487" y="8590"/>
                  </a:cubicBezTo>
                  <a:lnTo>
                    <a:pt x="13473" y="8590"/>
                  </a:lnTo>
                  <a:lnTo>
                    <a:pt x="13473" y="8085"/>
                  </a:lnTo>
                  <a:cubicBezTo>
                    <a:pt x="13473" y="7820"/>
                    <a:pt x="13256" y="7608"/>
                    <a:pt x="12997" y="7608"/>
                  </a:cubicBezTo>
                  <a:lnTo>
                    <a:pt x="12982" y="7608"/>
                  </a:lnTo>
                  <a:lnTo>
                    <a:pt x="12982" y="2667"/>
                  </a:lnTo>
                  <a:close/>
                  <a:moveTo>
                    <a:pt x="4157" y="8065"/>
                  </a:moveTo>
                  <a:cubicBezTo>
                    <a:pt x="4167" y="8065"/>
                    <a:pt x="4177" y="8070"/>
                    <a:pt x="4177" y="8080"/>
                  </a:cubicBezTo>
                  <a:lnTo>
                    <a:pt x="4177" y="9307"/>
                  </a:lnTo>
                  <a:cubicBezTo>
                    <a:pt x="4177" y="9316"/>
                    <a:pt x="4167" y="9326"/>
                    <a:pt x="4157" y="9326"/>
                  </a:cubicBezTo>
                  <a:lnTo>
                    <a:pt x="2690" y="9326"/>
                  </a:lnTo>
                  <a:cubicBezTo>
                    <a:pt x="2680" y="9326"/>
                    <a:pt x="2671" y="9316"/>
                    <a:pt x="2671" y="9307"/>
                  </a:cubicBezTo>
                  <a:lnTo>
                    <a:pt x="2671" y="8085"/>
                  </a:lnTo>
                  <a:cubicBezTo>
                    <a:pt x="2671" y="8075"/>
                    <a:pt x="2680" y="8065"/>
                    <a:pt x="2685" y="8065"/>
                  </a:cubicBezTo>
                  <a:lnTo>
                    <a:pt x="3195" y="8065"/>
                  </a:lnTo>
                  <a:lnTo>
                    <a:pt x="3195" y="8575"/>
                  </a:lnTo>
                  <a:cubicBezTo>
                    <a:pt x="3195" y="8727"/>
                    <a:pt x="3309" y="8803"/>
                    <a:pt x="3424" y="8803"/>
                  </a:cubicBezTo>
                  <a:cubicBezTo>
                    <a:pt x="3538" y="8803"/>
                    <a:pt x="3652" y="8727"/>
                    <a:pt x="3652" y="8575"/>
                  </a:cubicBezTo>
                  <a:lnTo>
                    <a:pt x="3652" y="8065"/>
                  </a:lnTo>
                  <a:close/>
                  <a:moveTo>
                    <a:pt x="12997" y="8065"/>
                  </a:moveTo>
                  <a:cubicBezTo>
                    <a:pt x="13006" y="8065"/>
                    <a:pt x="13011" y="8070"/>
                    <a:pt x="13011" y="8080"/>
                  </a:cubicBezTo>
                  <a:lnTo>
                    <a:pt x="13011" y="9307"/>
                  </a:lnTo>
                  <a:lnTo>
                    <a:pt x="13011" y="9312"/>
                  </a:lnTo>
                  <a:cubicBezTo>
                    <a:pt x="13011" y="9321"/>
                    <a:pt x="13006" y="9326"/>
                    <a:pt x="12997" y="9326"/>
                  </a:cubicBezTo>
                  <a:lnTo>
                    <a:pt x="11524" y="9326"/>
                  </a:lnTo>
                  <a:cubicBezTo>
                    <a:pt x="11515" y="9326"/>
                    <a:pt x="11510" y="9321"/>
                    <a:pt x="11510" y="9312"/>
                  </a:cubicBezTo>
                  <a:lnTo>
                    <a:pt x="11510" y="8085"/>
                  </a:lnTo>
                  <a:cubicBezTo>
                    <a:pt x="11510" y="8075"/>
                    <a:pt x="11515" y="8070"/>
                    <a:pt x="11524" y="8070"/>
                  </a:cubicBezTo>
                  <a:lnTo>
                    <a:pt x="12029" y="8070"/>
                  </a:lnTo>
                  <a:lnTo>
                    <a:pt x="12029" y="8575"/>
                  </a:lnTo>
                  <a:cubicBezTo>
                    <a:pt x="12029" y="8727"/>
                    <a:pt x="12144" y="8803"/>
                    <a:pt x="12259" y="8803"/>
                  </a:cubicBezTo>
                  <a:cubicBezTo>
                    <a:pt x="12373" y="8803"/>
                    <a:pt x="12489" y="8727"/>
                    <a:pt x="12491" y="8575"/>
                  </a:cubicBezTo>
                  <a:lnTo>
                    <a:pt x="12491" y="8065"/>
                  </a:lnTo>
                  <a:close/>
                  <a:moveTo>
                    <a:pt x="953" y="8662"/>
                  </a:moveTo>
                  <a:cubicBezTo>
                    <a:pt x="1319" y="8912"/>
                    <a:pt x="1752" y="9047"/>
                    <a:pt x="2194" y="9047"/>
                  </a:cubicBezTo>
                  <a:lnTo>
                    <a:pt x="2213" y="9047"/>
                  </a:lnTo>
                  <a:lnTo>
                    <a:pt x="2213" y="9312"/>
                  </a:lnTo>
                  <a:cubicBezTo>
                    <a:pt x="2213" y="9571"/>
                    <a:pt x="2425" y="9783"/>
                    <a:pt x="2685" y="9783"/>
                  </a:cubicBezTo>
                  <a:lnTo>
                    <a:pt x="3686" y="9783"/>
                  </a:lnTo>
                  <a:lnTo>
                    <a:pt x="3686" y="13007"/>
                  </a:lnTo>
                  <a:lnTo>
                    <a:pt x="3161" y="13007"/>
                  </a:lnTo>
                  <a:lnTo>
                    <a:pt x="3161" y="10539"/>
                  </a:lnTo>
                  <a:cubicBezTo>
                    <a:pt x="3161" y="10385"/>
                    <a:pt x="3047" y="10308"/>
                    <a:pt x="2933" y="10308"/>
                  </a:cubicBezTo>
                  <a:cubicBezTo>
                    <a:pt x="2819" y="10308"/>
                    <a:pt x="2704" y="10385"/>
                    <a:pt x="2704" y="10539"/>
                  </a:cubicBezTo>
                  <a:lnTo>
                    <a:pt x="2704" y="13007"/>
                  </a:lnTo>
                  <a:lnTo>
                    <a:pt x="1458" y="13007"/>
                  </a:lnTo>
                  <a:cubicBezTo>
                    <a:pt x="1179" y="13007"/>
                    <a:pt x="953" y="12781"/>
                    <a:pt x="953" y="12502"/>
                  </a:cubicBezTo>
                  <a:lnTo>
                    <a:pt x="953" y="8662"/>
                  </a:lnTo>
                  <a:close/>
                  <a:moveTo>
                    <a:pt x="11048" y="9052"/>
                  </a:moveTo>
                  <a:lnTo>
                    <a:pt x="11048" y="9312"/>
                  </a:lnTo>
                  <a:cubicBezTo>
                    <a:pt x="11048" y="9571"/>
                    <a:pt x="11260" y="9788"/>
                    <a:pt x="11524" y="9788"/>
                  </a:cubicBezTo>
                  <a:lnTo>
                    <a:pt x="12520" y="9788"/>
                  </a:lnTo>
                  <a:lnTo>
                    <a:pt x="12520" y="13007"/>
                  </a:lnTo>
                  <a:lnTo>
                    <a:pt x="12001" y="13007"/>
                  </a:lnTo>
                  <a:lnTo>
                    <a:pt x="12001" y="10539"/>
                  </a:lnTo>
                  <a:cubicBezTo>
                    <a:pt x="11996" y="10409"/>
                    <a:pt x="11895" y="10308"/>
                    <a:pt x="11770" y="10308"/>
                  </a:cubicBezTo>
                  <a:cubicBezTo>
                    <a:pt x="11640" y="10308"/>
                    <a:pt x="11539" y="10414"/>
                    <a:pt x="11539" y="10539"/>
                  </a:cubicBezTo>
                  <a:lnTo>
                    <a:pt x="11539" y="13007"/>
                  </a:lnTo>
                  <a:lnTo>
                    <a:pt x="4143" y="13007"/>
                  </a:lnTo>
                  <a:lnTo>
                    <a:pt x="4143" y="9788"/>
                  </a:lnTo>
                  <a:lnTo>
                    <a:pt x="4162" y="9788"/>
                  </a:lnTo>
                  <a:cubicBezTo>
                    <a:pt x="4422" y="9788"/>
                    <a:pt x="4634" y="9571"/>
                    <a:pt x="4634" y="9312"/>
                  </a:cubicBezTo>
                  <a:lnTo>
                    <a:pt x="4634" y="9052"/>
                  </a:lnTo>
                  <a:close/>
                  <a:moveTo>
                    <a:pt x="14734" y="8662"/>
                  </a:moveTo>
                  <a:lnTo>
                    <a:pt x="14734" y="12502"/>
                  </a:lnTo>
                  <a:cubicBezTo>
                    <a:pt x="14729" y="12781"/>
                    <a:pt x="14503" y="13007"/>
                    <a:pt x="14224" y="13007"/>
                  </a:cubicBezTo>
                  <a:lnTo>
                    <a:pt x="12982" y="13007"/>
                  </a:lnTo>
                  <a:lnTo>
                    <a:pt x="12982" y="9788"/>
                  </a:lnTo>
                  <a:lnTo>
                    <a:pt x="12997" y="9788"/>
                  </a:lnTo>
                  <a:cubicBezTo>
                    <a:pt x="13261" y="9783"/>
                    <a:pt x="13473" y="9571"/>
                    <a:pt x="13473" y="9312"/>
                  </a:cubicBezTo>
                  <a:lnTo>
                    <a:pt x="13473" y="9052"/>
                  </a:lnTo>
                  <a:lnTo>
                    <a:pt x="13487" y="9052"/>
                  </a:lnTo>
                  <a:cubicBezTo>
                    <a:pt x="13935" y="9052"/>
                    <a:pt x="14368" y="8917"/>
                    <a:pt x="14734" y="8662"/>
                  </a:cubicBezTo>
                  <a:close/>
                  <a:moveTo>
                    <a:pt x="6702" y="1"/>
                  </a:moveTo>
                  <a:cubicBezTo>
                    <a:pt x="6254" y="1"/>
                    <a:pt x="5870" y="317"/>
                    <a:pt x="5769" y="756"/>
                  </a:cubicBezTo>
                  <a:lnTo>
                    <a:pt x="5447" y="2210"/>
                  </a:lnTo>
                  <a:lnTo>
                    <a:pt x="1213" y="2210"/>
                  </a:lnTo>
                  <a:cubicBezTo>
                    <a:pt x="544" y="2210"/>
                    <a:pt x="5" y="2753"/>
                    <a:pt x="5" y="3422"/>
                  </a:cubicBezTo>
                  <a:lnTo>
                    <a:pt x="5" y="6858"/>
                  </a:lnTo>
                  <a:cubicBezTo>
                    <a:pt x="0" y="7358"/>
                    <a:pt x="173" y="7849"/>
                    <a:pt x="496" y="8239"/>
                  </a:cubicBezTo>
                  <a:lnTo>
                    <a:pt x="496" y="12502"/>
                  </a:lnTo>
                  <a:cubicBezTo>
                    <a:pt x="496" y="13036"/>
                    <a:pt x="929" y="13469"/>
                    <a:pt x="1458" y="13469"/>
                  </a:cubicBezTo>
                  <a:lnTo>
                    <a:pt x="14224" y="13469"/>
                  </a:lnTo>
                  <a:cubicBezTo>
                    <a:pt x="14758" y="13469"/>
                    <a:pt x="15186" y="13036"/>
                    <a:pt x="15191" y="12502"/>
                  </a:cubicBezTo>
                  <a:lnTo>
                    <a:pt x="15191" y="8239"/>
                  </a:lnTo>
                  <a:cubicBezTo>
                    <a:pt x="15508" y="7849"/>
                    <a:pt x="15682" y="7358"/>
                    <a:pt x="15682" y="6858"/>
                  </a:cubicBezTo>
                  <a:lnTo>
                    <a:pt x="15682" y="3422"/>
                  </a:lnTo>
                  <a:cubicBezTo>
                    <a:pt x="15677" y="2753"/>
                    <a:pt x="15138" y="2210"/>
                    <a:pt x="14469" y="2210"/>
                  </a:cubicBezTo>
                  <a:lnTo>
                    <a:pt x="10235" y="2210"/>
                  </a:lnTo>
                  <a:lnTo>
                    <a:pt x="9917" y="756"/>
                  </a:lnTo>
                  <a:cubicBezTo>
                    <a:pt x="9817" y="317"/>
                    <a:pt x="9432" y="1"/>
                    <a:pt x="8984" y="1"/>
                  </a:cubicBezTo>
                  <a:cubicBezTo>
                    <a:pt x="8981" y="1"/>
                    <a:pt x="8977" y="1"/>
                    <a:pt x="8974" y="1"/>
                  </a:cubicBezTo>
                  <a:lnTo>
                    <a:pt x="6712" y="1"/>
                  </a:lnTo>
                  <a:cubicBezTo>
                    <a:pt x="6709" y="1"/>
                    <a:pt x="6706" y="1"/>
                    <a:pt x="67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1"/>
            <p:cNvSpPr/>
            <p:nvPr/>
          </p:nvSpPr>
          <p:spPr>
            <a:xfrm>
              <a:off x="1037736" y="4467595"/>
              <a:ext cx="76506" cy="37768"/>
            </a:xfrm>
            <a:custGeom>
              <a:avLst/>
              <a:gdLst/>
              <a:ahLst/>
              <a:cxnLst/>
              <a:rect l="l" t="t" r="r" b="b"/>
              <a:pathLst>
                <a:path w="2917" h="1440" extrusionOk="0">
                  <a:moveTo>
                    <a:pt x="477" y="1"/>
                  </a:moveTo>
                  <a:cubicBezTo>
                    <a:pt x="212" y="1"/>
                    <a:pt x="0" y="212"/>
                    <a:pt x="0" y="477"/>
                  </a:cubicBezTo>
                  <a:lnTo>
                    <a:pt x="0" y="968"/>
                  </a:lnTo>
                  <a:cubicBezTo>
                    <a:pt x="0" y="1228"/>
                    <a:pt x="212" y="1439"/>
                    <a:pt x="477" y="1439"/>
                  </a:cubicBezTo>
                  <a:lnTo>
                    <a:pt x="2440" y="1439"/>
                  </a:lnTo>
                  <a:cubicBezTo>
                    <a:pt x="2700" y="1439"/>
                    <a:pt x="2911" y="1228"/>
                    <a:pt x="2916" y="963"/>
                  </a:cubicBezTo>
                  <a:lnTo>
                    <a:pt x="2916" y="477"/>
                  </a:lnTo>
                  <a:cubicBezTo>
                    <a:pt x="2911" y="212"/>
                    <a:pt x="2700" y="1"/>
                    <a:pt x="2440" y="1"/>
                  </a:cubicBezTo>
                  <a:lnTo>
                    <a:pt x="2194" y="1"/>
                  </a:lnTo>
                  <a:cubicBezTo>
                    <a:pt x="1886" y="1"/>
                    <a:pt x="1886" y="463"/>
                    <a:pt x="2194" y="463"/>
                  </a:cubicBezTo>
                  <a:lnTo>
                    <a:pt x="2440" y="463"/>
                  </a:lnTo>
                  <a:cubicBezTo>
                    <a:pt x="2449" y="463"/>
                    <a:pt x="2454" y="467"/>
                    <a:pt x="2454" y="477"/>
                  </a:cubicBezTo>
                  <a:lnTo>
                    <a:pt x="2454" y="968"/>
                  </a:lnTo>
                  <a:cubicBezTo>
                    <a:pt x="2454" y="977"/>
                    <a:pt x="2449" y="982"/>
                    <a:pt x="2440" y="982"/>
                  </a:cubicBezTo>
                  <a:lnTo>
                    <a:pt x="477" y="982"/>
                  </a:lnTo>
                  <a:cubicBezTo>
                    <a:pt x="467" y="982"/>
                    <a:pt x="457" y="977"/>
                    <a:pt x="457" y="968"/>
                  </a:cubicBezTo>
                  <a:lnTo>
                    <a:pt x="457" y="477"/>
                  </a:lnTo>
                  <a:cubicBezTo>
                    <a:pt x="457" y="467"/>
                    <a:pt x="467" y="463"/>
                    <a:pt x="477" y="463"/>
                  </a:cubicBezTo>
                  <a:lnTo>
                    <a:pt x="1213" y="463"/>
                  </a:lnTo>
                  <a:cubicBezTo>
                    <a:pt x="1516" y="463"/>
                    <a:pt x="1516" y="1"/>
                    <a:pt x="12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4" name="Google Shape;3424;p41"/>
          <p:cNvGrpSpPr/>
          <p:nvPr/>
        </p:nvGrpSpPr>
        <p:grpSpPr>
          <a:xfrm>
            <a:off x="5621601" y="1009441"/>
            <a:ext cx="953989" cy="740404"/>
            <a:chOff x="854248" y="2920644"/>
            <a:chExt cx="360445" cy="321077"/>
          </a:xfrm>
        </p:grpSpPr>
        <p:sp>
          <p:nvSpPr>
            <p:cNvPr id="3425" name="Google Shape;3425;p41"/>
            <p:cNvSpPr/>
            <p:nvPr/>
          </p:nvSpPr>
          <p:spPr>
            <a:xfrm>
              <a:off x="859546" y="3067046"/>
              <a:ext cx="197021" cy="169377"/>
            </a:xfrm>
            <a:custGeom>
              <a:avLst/>
              <a:gdLst/>
              <a:ahLst/>
              <a:cxnLst/>
              <a:rect l="l" t="t" r="r" b="b"/>
              <a:pathLst>
                <a:path w="7512" h="6458" extrusionOk="0">
                  <a:moveTo>
                    <a:pt x="7319" y="0"/>
                  </a:moveTo>
                  <a:lnTo>
                    <a:pt x="3566" y="3542"/>
                  </a:lnTo>
                  <a:cubicBezTo>
                    <a:pt x="3489" y="3619"/>
                    <a:pt x="3383" y="3662"/>
                    <a:pt x="3272" y="3662"/>
                  </a:cubicBezTo>
                  <a:lnTo>
                    <a:pt x="3229" y="3662"/>
                  </a:lnTo>
                  <a:cubicBezTo>
                    <a:pt x="2988" y="3662"/>
                    <a:pt x="2796" y="3469"/>
                    <a:pt x="2796" y="3229"/>
                  </a:cubicBezTo>
                  <a:lnTo>
                    <a:pt x="2796" y="3012"/>
                  </a:lnTo>
                  <a:lnTo>
                    <a:pt x="1506" y="3012"/>
                  </a:lnTo>
                  <a:lnTo>
                    <a:pt x="1506" y="3335"/>
                  </a:lnTo>
                  <a:cubicBezTo>
                    <a:pt x="1506" y="3527"/>
                    <a:pt x="1376" y="3696"/>
                    <a:pt x="1193" y="3748"/>
                  </a:cubicBezTo>
                  <a:lnTo>
                    <a:pt x="467" y="3955"/>
                  </a:lnTo>
                  <a:cubicBezTo>
                    <a:pt x="193" y="4032"/>
                    <a:pt x="0" y="4287"/>
                    <a:pt x="0" y="4576"/>
                  </a:cubicBezTo>
                  <a:lnTo>
                    <a:pt x="0" y="6457"/>
                  </a:lnTo>
                  <a:lnTo>
                    <a:pt x="3445" y="6457"/>
                  </a:lnTo>
                  <a:lnTo>
                    <a:pt x="3445" y="5307"/>
                  </a:lnTo>
                  <a:cubicBezTo>
                    <a:pt x="3440" y="5077"/>
                    <a:pt x="3532" y="4860"/>
                    <a:pt x="3696" y="4696"/>
                  </a:cubicBezTo>
                  <a:lnTo>
                    <a:pt x="7357" y="1035"/>
                  </a:lnTo>
                  <a:cubicBezTo>
                    <a:pt x="7468" y="924"/>
                    <a:pt x="7511" y="770"/>
                    <a:pt x="7473" y="626"/>
                  </a:cubicBezTo>
                  <a:lnTo>
                    <a:pt x="7319" y="0"/>
                  </a:lnTo>
                  <a:close/>
                </a:path>
              </a:pathLst>
            </a:custGeom>
            <a:solidFill>
              <a:srgbClr val="C0C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1"/>
            <p:cNvSpPr/>
            <p:nvPr/>
          </p:nvSpPr>
          <p:spPr>
            <a:xfrm>
              <a:off x="1006315" y="2925942"/>
              <a:ext cx="203211" cy="169377"/>
            </a:xfrm>
            <a:custGeom>
              <a:avLst/>
              <a:gdLst/>
              <a:ahLst/>
              <a:cxnLst/>
              <a:rect l="l" t="t" r="r" b="b"/>
              <a:pathLst>
                <a:path w="7748" h="6458" extrusionOk="0">
                  <a:moveTo>
                    <a:pt x="428" y="1"/>
                  </a:moveTo>
                  <a:cubicBezTo>
                    <a:pt x="193" y="1"/>
                    <a:pt x="0" y="193"/>
                    <a:pt x="0" y="434"/>
                  </a:cubicBezTo>
                  <a:lnTo>
                    <a:pt x="0" y="6025"/>
                  </a:lnTo>
                  <a:cubicBezTo>
                    <a:pt x="0" y="6265"/>
                    <a:pt x="193" y="6458"/>
                    <a:pt x="428" y="6458"/>
                  </a:cubicBezTo>
                  <a:lnTo>
                    <a:pt x="7314" y="6458"/>
                  </a:lnTo>
                  <a:cubicBezTo>
                    <a:pt x="7550" y="6458"/>
                    <a:pt x="7747" y="6265"/>
                    <a:pt x="7747" y="6025"/>
                  </a:cubicBezTo>
                  <a:lnTo>
                    <a:pt x="7747" y="434"/>
                  </a:lnTo>
                  <a:cubicBezTo>
                    <a:pt x="7747" y="193"/>
                    <a:pt x="7550" y="1"/>
                    <a:pt x="7314" y="1"/>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1"/>
            <p:cNvSpPr/>
            <p:nvPr/>
          </p:nvSpPr>
          <p:spPr>
            <a:xfrm>
              <a:off x="876436" y="3067046"/>
              <a:ext cx="28299" cy="62107"/>
            </a:xfrm>
            <a:custGeom>
              <a:avLst/>
              <a:gdLst/>
              <a:ahLst/>
              <a:cxnLst/>
              <a:rect l="l" t="t" r="r" b="b"/>
              <a:pathLst>
                <a:path w="1079" h="2368" extrusionOk="0">
                  <a:moveTo>
                    <a:pt x="646" y="0"/>
                  </a:moveTo>
                  <a:cubicBezTo>
                    <a:pt x="290" y="0"/>
                    <a:pt x="1" y="289"/>
                    <a:pt x="1" y="650"/>
                  </a:cubicBezTo>
                  <a:lnTo>
                    <a:pt x="1" y="799"/>
                  </a:lnTo>
                  <a:cubicBezTo>
                    <a:pt x="1" y="982"/>
                    <a:pt x="30" y="1169"/>
                    <a:pt x="87" y="1343"/>
                  </a:cubicBezTo>
                  <a:lnTo>
                    <a:pt x="434" y="2368"/>
                  </a:lnTo>
                  <a:lnTo>
                    <a:pt x="1079" y="2368"/>
                  </a:lnTo>
                  <a:lnTo>
                    <a:pt x="1079" y="0"/>
                  </a:lnTo>
                  <a:close/>
                </a:path>
              </a:pathLst>
            </a:custGeom>
            <a:solidFill>
              <a:srgbClr val="8A9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1"/>
            <p:cNvSpPr/>
            <p:nvPr/>
          </p:nvSpPr>
          <p:spPr>
            <a:xfrm>
              <a:off x="887688" y="3061355"/>
              <a:ext cx="67903" cy="67798"/>
            </a:xfrm>
            <a:custGeom>
              <a:avLst/>
              <a:gdLst/>
              <a:ahLst/>
              <a:cxnLst/>
              <a:rect l="l" t="t" r="r" b="b"/>
              <a:pathLst>
                <a:path w="2589" h="2585" extrusionOk="0">
                  <a:moveTo>
                    <a:pt x="650" y="1"/>
                  </a:moveTo>
                  <a:cubicBezTo>
                    <a:pt x="289" y="1"/>
                    <a:pt x="0" y="289"/>
                    <a:pt x="0" y="650"/>
                  </a:cubicBezTo>
                  <a:cubicBezTo>
                    <a:pt x="0" y="886"/>
                    <a:pt x="193" y="1078"/>
                    <a:pt x="433" y="1078"/>
                  </a:cubicBezTo>
                  <a:lnTo>
                    <a:pt x="2156" y="2585"/>
                  </a:lnTo>
                  <a:lnTo>
                    <a:pt x="2536" y="1252"/>
                  </a:lnTo>
                  <a:cubicBezTo>
                    <a:pt x="2570" y="1136"/>
                    <a:pt x="2584" y="1016"/>
                    <a:pt x="2589" y="896"/>
                  </a:cubicBezTo>
                  <a:lnTo>
                    <a:pt x="2589" y="1"/>
                  </a:ln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1"/>
            <p:cNvSpPr/>
            <p:nvPr/>
          </p:nvSpPr>
          <p:spPr>
            <a:xfrm>
              <a:off x="899045" y="3146044"/>
              <a:ext cx="33833" cy="28299"/>
            </a:xfrm>
            <a:custGeom>
              <a:avLst/>
              <a:gdLst/>
              <a:ahLst/>
              <a:cxnLst/>
              <a:rect l="l" t="t" r="r" b="b"/>
              <a:pathLst>
                <a:path w="1290" h="1079" extrusionOk="0">
                  <a:moveTo>
                    <a:pt x="0" y="0"/>
                  </a:moveTo>
                  <a:lnTo>
                    <a:pt x="0" y="433"/>
                  </a:lnTo>
                  <a:cubicBezTo>
                    <a:pt x="0" y="789"/>
                    <a:pt x="289" y="1078"/>
                    <a:pt x="645" y="1078"/>
                  </a:cubicBezTo>
                  <a:cubicBezTo>
                    <a:pt x="1001" y="1078"/>
                    <a:pt x="1290" y="789"/>
                    <a:pt x="1290" y="433"/>
                  </a:cubicBezTo>
                  <a:lnTo>
                    <a:pt x="1290" y="0"/>
                  </a:ln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1"/>
            <p:cNvSpPr/>
            <p:nvPr/>
          </p:nvSpPr>
          <p:spPr>
            <a:xfrm>
              <a:off x="882128" y="3089733"/>
              <a:ext cx="67798" cy="62002"/>
            </a:xfrm>
            <a:custGeom>
              <a:avLst/>
              <a:gdLst/>
              <a:ahLst/>
              <a:cxnLst/>
              <a:rect l="l" t="t" r="r" b="b"/>
              <a:pathLst>
                <a:path w="2585" h="2364" extrusionOk="0">
                  <a:moveTo>
                    <a:pt x="811" y="1"/>
                  </a:moveTo>
                  <a:cubicBezTo>
                    <a:pt x="701" y="1"/>
                    <a:pt x="593" y="44"/>
                    <a:pt x="515" y="126"/>
                  </a:cubicBezTo>
                  <a:lnTo>
                    <a:pt x="304" y="338"/>
                  </a:lnTo>
                  <a:cubicBezTo>
                    <a:pt x="106" y="531"/>
                    <a:pt x="0" y="795"/>
                    <a:pt x="0" y="1074"/>
                  </a:cubicBezTo>
                  <a:cubicBezTo>
                    <a:pt x="0" y="1786"/>
                    <a:pt x="578" y="2364"/>
                    <a:pt x="1290" y="2364"/>
                  </a:cubicBezTo>
                  <a:cubicBezTo>
                    <a:pt x="2002" y="2364"/>
                    <a:pt x="2579" y="1786"/>
                    <a:pt x="2579" y="1074"/>
                  </a:cubicBezTo>
                  <a:lnTo>
                    <a:pt x="2579" y="800"/>
                  </a:lnTo>
                  <a:cubicBezTo>
                    <a:pt x="2584" y="685"/>
                    <a:pt x="2536" y="574"/>
                    <a:pt x="2459" y="492"/>
                  </a:cubicBezTo>
                  <a:cubicBezTo>
                    <a:pt x="2122" y="170"/>
                    <a:pt x="1516" y="20"/>
                    <a:pt x="828" y="1"/>
                  </a:cubicBezTo>
                  <a:cubicBezTo>
                    <a:pt x="822" y="1"/>
                    <a:pt x="816" y="1"/>
                    <a:pt x="811" y="1"/>
                  </a:cubicBezTo>
                  <a:close/>
                </a:path>
              </a:pathLst>
            </a:custGeom>
            <a:solidFill>
              <a:srgbClr val="D8E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1"/>
            <p:cNvSpPr/>
            <p:nvPr/>
          </p:nvSpPr>
          <p:spPr>
            <a:xfrm>
              <a:off x="882128" y="3089628"/>
              <a:ext cx="67667" cy="60717"/>
            </a:xfrm>
            <a:custGeom>
              <a:avLst/>
              <a:gdLst/>
              <a:ahLst/>
              <a:cxnLst/>
              <a:rect l="l" t="t" r="r" b="b"/>
              <a:pathLst>
                <a:path w="2580" h="2315" extrusionOk="0">
                  <a:moveTo>
                    <a:pt x="828" y="0"/>
                  </a:moveTo>
                  <a:cubicBezTo>
                    <a:pt x="708" y="0"/>
                    <a:pt x="597" y="44"/>
                    <a:pt x="515" y="130"/>
                  </a:cubicBezTo>
                  <a:lnTo>
                    <a:pt x="304" y="342"/>
                  </a:lnTo>
                  <a:cubicBezTo>
                    <a:pt x="106" y="535"/>
                    <a:pt x="0" y="799"/>
                    <a:pt x="0" y="1073"/>
                  </a:cubicBezTo>
                  <a:cubicBezTo>
                    <a:pt x="0" y="1651"/>
                    <a:pt x="381" y="2156"/>
                    <a:pt x="934" y="2315"/>
                  </a:cubicBezTo>
                  <a:cubicBezTo>
                    <a:pt x="746" y="2089"/>
                    <a:pt x="645" y="1800"/>
                    <a:pt x="645" y="1507"/>
                  </a:cubicBezTo>
                  <a:lnTo>
                    <a:pt x="645" y="1078"/>
                  </a:lnTo>
                  <a:cubicBezTo>
                    <a:pt x="645" y="837"/>
                    <a:pt x="838" y="644"/>
                    <a:pt x="1077" y="644"/>
                  </a:cubicBezTo>
                  <a:cubicBezTo>
                    <a:pt x="1085" y="644"/>
                    <a:pt x="1094" y="645"/>
                    <a:pt x="1102" y="645"/>
                  </a:cubicBezTo>
                  <a:cubicBezTo>
                    <a:pt x="1535" y="674"/>
                    <a:pt x="2180" y="746"/>
                    <a:pt x="2579" y="939"/>
                  </a:cubicBezTo>
                  <a:cubicBezTo>
                    <a:pt x="2565" y="847"/>
                    <a:pt x="2527" y="563"/>
                    <a:pt x="2459" y="496"/>
                  </a:cubicBezTo>
                  <a:cubicBezTo>
                    <a:pt x="2122" y="174"/>
                    <a:pt x="1516" y="24"/>
                    <a:pt x="828" y="0"/>
                  </a:cubicBez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1"/>
            <p:cNvSpPr/>
            <p:nvPr/>
          </p:nvSpPr>
          <p:spPr>
            <a:xfrm>
              <a:off x="859546" y="3175576"/>
              <a:ext cx="22608" cy="60717"/>
            </a:xfrm>
            <a:custGeom>
              <a:avLst/>
              <a:gdLst/>
              <a:ahLst/>
              <a:cxnLst/>
              <a:rect l="l" t="t" r="r" b="b"/>
              <a:pathLst>
                <a:path w="862" h="2315" extrusionOk="0">
                  <a:moveTo>
                    <a:pt x="173" y="0"/>
                  </a:moveTo>
                  <a:cubicBezTo>
                    <a:pt x="63" y="116"/>
                    <a:pt x="0" y="274"/>
                    <a:pt x="0" y="433"/>
                  </a:cubicBezTo>
                  <a:lnTo>
                    <a:pt x="0" y="2315"/>
                  </a:lnTo>
                  <a:lnTo>
                    <a:pt x="861" y="2315"/>
                  </a:lnTo>
                  <a:lnTo>
                    <a:pt x="861" y="953"/>
                  </a:lnTo>
                  <a:cubicBezTo>
                    <a:pt x="861" y="785"/>
                    <a:pt x="789" y="621"/>
                    <a:pt x="674" y="501"/>
                  </a:cubicBezTo>
                  <a:lnTo>
                    <a:pt x="173" y="0"/>
                  </a:ln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1"/>
            <p:cNvSpPr/>
            <p:nvPr/>
          </p:nvSpPr>
          <p:spPr>
            <a:xfrm>
              <a:off x="949900" y="3067046"/>
              <a:ext cx="106667" cy="139216"/>
            </a:xfrm>
            <a:custGeom>
              <a:avLst/>
              <a:gdLst/>
              <a:ahLst/>
              <a:cxnLst/>
              <a:rect l="l" t="t" r="r" b="b"/>
              <a:pathLst>
                <a:path w="4067" h="5308" extrusionOk="0">
                  <a:moveTo>
                    <a:pt x="3874" y="0"/>
                  </a:moveTo>
                  <a:lnTo>
                    <a:pt x="279" y="3392"/>
                  </a:lnTo>
                  <a:cubicBezTo>
                    <a:pt x="174" y="3493"/>
                    <a:pt x="106" y="3623"/>
                    <a:pt x="82" y="3763"/>
                  </a:cubicBezTo>
                  <a:cubicBezTo>
                    <a:pt x="10" y="4290"/>
                    <a:pt x="2" y="5079"/>
                    <a:pt x="0" y="5266"/>
                  </a:cubicBezTo>
                  <a:lnTo>
                    <a:pt x="0" y="5266"/>
                  </a:lnTo>
                  <a:cubicBezTo>
                    <a:pt x="7" y="5051"/>
                    <a:pt x="97" y="4850"/>
                    <a:pt x="251" y="4696"/>
                  </a:cubicBezTo>
                  <a:lnTo>
                    <a:pt x="3912" y="1035"/>
                  </a:lnTo>
                  <a:cubicBezTo>
                    <a:pt x="4023" y="929"/>
                    <a:pt x="4066" y="770"/>
                    <a:pt x="4028" y="626"/>
                  </a:cubicBezTo>
                  <a:lnTo>
                    <a:pt x="3874" y="0"/>
                  </a:lnTo>
                  <a:close/>
                  <a:moveTo>
                    <a:pt x="0" y="5266"/>
                  </a:moveTo>
                  <a:cubicBezTo>
                    <a:pt x="0" y="5280"/>
                    <a:pt x="0" y="5294"/>
                    <a:pt x="0" y="5307"/>
                  </a:cubicBezTo>
                  <a:cubicBezTo>
                    <a:pt x="0" y="5307"/>
                    <a:pt x="0" y="5293"/>
                    <a:pt x="0" y="5266"/>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1"/>
            <p:cNvSpPr/>
            <p:nvPr/>
          </p:nvSpPr>
          <p:spPr>
            <a:xfrm>
              <a:off x="1031179" y="3067046"/>
              <a:ext cx="25388" cy="33833"/>
            </a:xfrm>
            <a:custGeom>
              <a:avLst/>
              <a:gdLst/>
              <a:ahLst/>
              <a:cxnLst/>
              <a:rect l="l" t="t" r="r" b="b"/>
              <a:pathLst>
                <a:path w="968" h="1290" extrusionOk="0">
                  <a:moveTo>
                    <a:pt x="775" y="0"/>
                  </a:moveTo>
                  <a:lnTo>
                    <a:pt x="0" y="732"/>
                  </a:lnTo>
                  <a:lnTo>
                    <a:pt x="558" y="1290"/>
                  </a:lnTo>
                  <a:lnTo>
                    <a:pt x="813" y="1035"/>
                  </a:lnTo>
                  <a:cubicBezTo>
                    <a:pt x="924" y="924"/>
                    <a:pt x="967" y="770"/>
                    <a:pt x="929" y="626"/>
                  </a:cubicBezTo>
                  <a:lnTo>
                    <a:pt x="775" y="0"/>
                  </a:ln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1"/>
            <p:cNvSpPr/>
            <p:nvPr/>
          </p:nvSpPr>
          <p:spPr>
            <a:xfrm>
              <a:off x="891963" y="3084330"/>
              <a:ext cx="48757" cy="16314"/>
            </a:xfrm>
            <a:custGeom>
              <a:avLst/>
              <a:gdLst/>
              <a:ahLst/>
              <a:cxnLst/>
              <a:rect l="l" t="t" r="r" b="b"/>
              <a:pathLst>
                <a:path w="1859" h="622" extrusionOk="0">
                  <a:moveTo>
                    <a:pt x="270" y="0"/>
                  </a:moveTo>
                  <a:cubicBezTo>
                    <a:pt x="1" y="0"/>
                    <a:pt x="1" y="405"/>
                    <a:pt x="270" y="405"/>
                  </a:cubicBezTo>
                  <a:cubicBezTo>
                    <a:pt x="496" y="405"/>
                    <a:pt x="1156" y="438"/>
                    <a:pt x="1473" y="597"/>
                  </a:cubicBezTo>
                  <a:cubicBezTo>
                    <a:pt x="1506" y="614"/>
                    <a:pt x="1538" y="621"/>
                    <a:pt x="1568" y="621"/>
                  </a:cubicBezTo>
                  <a:cubicBezTo>
                    <a:pt x="1752" y="621"/>
                    <a:pt x="1858" y="340"/>
                    <a:pt x="1651" y="236"/>
                  </a:cubicBezTo>
                  <a:cubicBezTo>
                    <a:pt x="1184" y="0"/>
                    <a:pt x="309" y="0"/>
                    <a:pt x="2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1"/>
            <p:cNvSpPr/>
            <p:nvPr/>
          </p:nvSpPr>
          <p:spPr>
            <a:xfrm>
              <a:off x="876830" y="3191601"/>
              <a:ext cx="10622" cy="49990"/>
            </a:xfrm>
            <a:custGeom>
              <a:avLst/>
              <a:gdLst/>
              <a:ahLst/>
              <a:cxnLst/>
              <a:rect l="l" t="t" r="r" b="b"/>
              <a:pathLst>
                <a:path w="405" h="1906" extrusionOk="0">
                  <a:moveTo>
                    <a:pt x="202" y="0"/>
                  </a:moveTo>
                  <a:cubicBezTo>
                    <a:pt x="92" y="0"/>
                    <a:pt x="0" y="92"/>
                    <a:pt x="0" y="202"/>
                  </a:cubicBezTo>
                  <a:lnTo>
                    <a:pt x="0" y="1704"/>
                  </a:lnTo>
                  <a:cubicBezTo>
                    <a:pt x="0" y="1838"/>
                    <a:pt x="101" y="1906"/>
                    <a:pt x="202" y="1906"/>
                  </a:cubicBezTo>
                  <a:cubicBezTo>
                    <a:pt x="303" y="1906"/>
                    <a:pt x="404" y="1838"/>
                    <a:pt x="404" y="1704"/>
                  </a:cubicBezTo>
                  <a:lnTo>
                    <a:pt x="404" y="202"/>
                  </a:lnTo>
                  <a:cubicBezTo>
                    <a:pt x="404" y="92"/>
                    <a:pt x="313"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1"/>
            <p:cNvSpPr/>
            <p:nvPr/>
          </p:nvSpPr>
          <p:spPr>
            <a:xfrm>
              <a:off x="854248" y="3056057"/>
              <a:ext cx="208614" cy="185664"/>
            </a:xfrm>
            <a:custGeom>
              <a:avLst/>
              <a:gdLst/>
              <a:ahLst/>
              <a:cxnLst/>
              <a:rect l="l" t="t" r="r" b="b"/>
              <a:pathLst>
                <a:path w="7954" h="7079" extrusionOk="0">
                  <a:moveTo>
                    <a:pt x="7405" y="794"/>
                  </a:moveTo>
                  <a:lnTo>
                    <a:pt x="7477" y="1093"/>
                  </a:lnTo>
                  <a:cubicBezTo>
                    <a:pt x="7497" y="1170"/>
                    <a:pt x="7477" y="1252"/>
                    <a:pt x="7420" y="1309"/>
                  </a:cubicBezTo>
                  <a:lnTo>
                    <a:pt x="7304" y="1425"/>
                  </a:lnTo>
                  <a:lnTo>
                    <a:pt x="7030" y="1151"/>
                  </a:lnTo>
                  <a:lnTo>
                    <a:pt x="7405" y="794"/>
                  </a:lnTo>
                  <a:close/>
                  <a:moveTo>
                    <a:pt x="3657" y="405"/>
                  </a:moveTo>
                  <a:lnTo>
                    <a:pt x="3657" y="1242"/>
                  </a:lnTo>
                  <a:cubicBezTo>
                    <a:pt x="3657" y="1377"/>
                    <a:pt x="3628" y="1511"/>
                    <a:pt x="3565" y="1632"/>
                  </a:cubicBezTo>
                  <a:lnTo>
                    <a:pt x="3464" y="1834"/>
                  </a:lnTo>
                  <a:cubicBezTo>
                    <a:pt x="3450" y="1863"/>
                    <a:pt x="3445" y="1892"/>
                    <a:pt x="3445" y="1925"/>
                  </a:cubicBezTo>
                  <a:lnTo>
                    <a:pt x="3445" y="2358"/>
                  </a:lnTo>
                  <a:cubicBezTo>
                    <a:pt x="3445" y="2958"/>
                    <a:pt x="2954" y="3446"/>
                    <a:pt x="2354" y="3446"/>
                  </a:cubicBezTo>
                  <a:cubicBezTo>
                    <a:pt x="2342" y="3446"/>
                    <a:pt x="2331" y="3446"/>
                    <a:pt x="2319" y="3446"/>
                  </a:cubicBezTo>
                  <a:cubicBezTo>
                    <a:pt x="1737" y="3426"/>
                    <a:pt x="1265" y="2916"/>
                    <a:pt x="1265" y="2301"/>
                  </a:cubicBezTo>
                  <a:lnTo>
                    <a:pt x="1265" y="1925"/>
                  </a:lnTo>
                  <a:cubicBezTo>
                    <a:pt x="1265" y="1892"/>
                    <a:pt x="1256" y="1863"/>
                    <a:pt x="1241" y="1834"/>
                  </a:cubicBezTo>
                  <a:lnTo>
                    <a:pt x="1116" y="1588"/>
                  </a:lnTo>
                  <a:cubicBezTo>
                    <a:pt x="1073" y="1497"/>
                    <a:pt x="1049" y="1396"/>
                    <a:pt x="1049" y="1290"/>
                  </a:cubicBezTo>
                  <a:lnTo>
                    <a:pt x="1049" y="1280"/>
                  </a:lnTo>
                  <a:cubicBezTo>
                    <a:pt x="1049" y="794"/>
                    <a:pt x="1439" y="405"/>
                    <a:pt x="1925" y="405"/>
                  </a:cubicBezTo>
                  <a:close/>
                  <a:moveTo>
                    <a:pt x="2810" y="3778"/>
                  </a:moveTo>
                  <a:cubicBezTo>
                    <a:pt x="2820" y="3831"/>
                    <a:pt x="2839" y="3884"/>
                    <a:pt x="2863" y="3927"/>
                  </a:cubicBezTo>
                  <a:lnTo>
                    <a:pt x="2858" y="3937"/>
                  </a:lnTo>
                  <a:lnTo>
                    <a:pt x="2666" y="4124"/>
                  </a:lnTo>
                  <a:cubicBezTo>
                    <a:pt x="2579" y="4211"/>
                    <a:pt x="2466" y="4254"/>
                    <a:pt x="2353" y="4254"/>
                  </a:cubicBezTo>
                  <a:cubicBezTo>
                    <a:pt x="2240" y="4254"/>
                    <a:pt x="2127" y="4211"/>
                    <a:pt x="2040" y="4124"/>
                  </a:cubicBezTo>
                  <a:lnTo>
                    <a:pt x="1872" y="3961"/>
                  </a:lnTo>
                  <a:cubicBezTo>
                    <a:pt x="1891" y="3903"/>
                    <a:pt x="1905" y="3840"/>
                    <a:pt x="1905" y="3778"/>
                  </a:cubicBezTo>
                  <a:cubicBezTo>
                    <a:pt x="2035" y="3821"/>
                    <a:pt x="2170" y="3845"/>
                    <a:pt x="2305" y="3850"/>
                  </a:cubicBezTo>
                  <a:lnTo>
                    <a:pt x="2353" y="3850"/>
                  </a:lnTo>
                  <a:cubicBezTo>
                    <a:pt x="2507" y="3850"/>
                    <a:pt x="2661" y="3826"/>
                    <a:pt x="2810" y="3778"/>
                  </a:cubicBezTo>
                  <a:close/>
                  <a:moveTo>
                    <a:pt x="1925" y="1"/>
                  </a:moveTo>
                  <a:cubicBezTo>
                    <a:pt x="1217" y="5"/>
                    <a:pt x="650" y="573"/>
                    <a:pt x="650" y="1280"/>
                  </a:cubicBezTo>
                  <a:lnTo>
                    <a:pt x="650" y="1290"/>
                  </a:lnTo>
                  <a:cubicBezTo>
                    <a:pt x="650" y="1458"/>
                    <a:pt x="683" y="1617"/>
                    <a:pt x="760" y="1766"/>
                  </a:cubicBezTo>
                  <a:lnTo>
                    <a:pt x="861" y="1973"/>
                  </a:lnTo>
                  <a:lnTo>
                    <a:pt x="861" y="2301"/>
                  </a:lnTo>
                  <a:cubicBezTo>
                    <a:pt x="861" y="2806"/>
                    <a:pt x="1102" y="3277"/>
                    <a:pt x="1506" y="3571"/>
                  </a:cubicBezTo>
                  <a:lnTo>
                    <a:pt x="1506" y="3754"/>
                  </a:lnTo>
                  <a:cubicBezTo>
                    <a:pt x="1501" y="3855"/>
                    <a:pt x="1434" y="3941"/>
                    <a:pt x="1338" y="3970"/>
                  </a:cubicBezTo>
                  <a:lnTo>
                    <a:pt x="611" y="4182"/>
                  </a:lnTo>
                  <a:cubicBezTo>
                    <a:pt x="250" y="4288"/>
                    <a:pt x="0" y="4620"/>
                    <a:pt x="0" y="4995"/>
                  </a:cubicBezTo>
                  <a:lnTo>
                    <a:pt x="0" y="6876"/>
                  </a:lnTo>
                  <a:cubicBezTo>
                    <a:pt x="0" y="7011"/>
                    <a:pt x="101" y="7079"/>
                    <a:pt x="202" y="7079"/>
                  </a:cubicBezTo>
                  <a:cubicBezTo>
                    <a:pt x="303" y="7079"/>
                    <a:pt x="404" y="7011"/>
                    <a:pt x="404" y="6876"/>
                  </a:cubicBezTo>
                  <a:lnTo>
                    <a:pt x="404" y="4995"/>
                  </a:lnTo>
                  <a:cubicBezTo>
                    <a:pt x="404" y="4798"/>
                    <a:pt x="534" y="4625"/>
                    <a:pt x="727" y="4567"/>
                  </a:cubicBezTo>
                  <a:lnTo>
                    <a:pt x="1453" y="4360"/>
                  </a:lnTo>
                  <a:cubicBezTo>
                    <a:pt x="1511" y="4341"/>
                    <a:pt x="1573" y="4317"/>
                    <a:pt x="1626" y="4278"/>
                  </a:cubicBezTo>
                  <a:lnTo>
                    <a:pt x="1756" y="4408"/>
                  </a:lnTo>
                  <a:cubicBezTo>
                    <a:pt x="1920" y="4574"/>
                    <a:pt x="2136" y="4657"/>
                    <a:pt x="2354" y="4657"/>
                  </a:cubicBezTo>
                  <a:cubicBezTo>
                    <a:pt x="2571" y="4657"/>
                    <a:pt x="2788" y="4574"/>
                    <a:pt x="2954" y="4408"/>
                  </a:cubicBezTo>
                  <a:lnTo>
                    <a:pt x="3142" y="4220"/>
                  </a:lnTo>
                  <a:lnTo>
                    <a:pt x="3147" y="4216"/>
                  </a:lnTo>
                  <a:cubicBezTo>
                    <a:pt x="3233" y="4259"/>
                    <a:pt x="3330" y="4278"/>
                    <a:pt x="3431" y="4278"/>
                  </a:cubicBezTo>
                  <a:lnTo>
                    <a:pt x="3474" y="4278"/>
                  </a:lnTo>
                  <a:cubicBezTo>
                    <a:pt x="3633" y="4278"/>
                    <a:pt x="3792" y="4216"/>
                    <a:pt x="3907" y="4105"/>
                  </a:cubicBezTo>
                  <a:lnTo>
                    <a:pt x="6736" y="1430"/>
                  </a:lnTo>
                  <a:lnTo>
                    <a:pt x="7020" y="1709"/>
                  </a:lnTo>
                  <a:lnTo>
                    <a:pt x="3753" y="4976"/>
                  </a:lnTo>
                  <a:cubicBezTo>
                    <a:pt x="3556" y="5173"/>
                    <a:pt x="3440" y="5447"/>
                    <a:pt x="3445" y="5726"/>
                  </a:cubicBezTo>
                  <a:lnTo>
                    <a:pt x="3445" y="6876"/>
                  </a:lnTo>
                  <a:cubicBezTo>
                    <a:pt x="3445" y="7011"/>
                    <a:pt x="3545" y="7079"/>
                    <a:pt x="3645" y="7079"/>
                  </a:cubicBezTo>
                  <a:cubicBezTo>
                    <a:pt x="3745" y="7079"/>
                    <a:pt x="3845" y="7011"/>
                    <a:pt x="3845" y="6876"/>
                  </a:cubicBezTo>
                  <a:lnTo>
                    <a:pt x="3845" y="5726"/>
                  </a:lnTo>
                  <a:cubicBezTo>
                    <a:pt x="3845" y="5553"/>
                    <a:pt x="3917" y="5385"/>
                    <a:pt x="4042" y="5260"/>
                  </a:cubicBezTo>
                  <a:lnTo>
                    <a:pt x="7704" y="1598"/>
                  </a:lnTo>
                  <a:cubicBezTo>
                    <a:pt x="7862" y="1439"/>
                    <a:pt x="7925" y="1208"/>
                    <a:pt x="7867" y="997"/>
                  </a:cubicBezTo>
                  <a:lnTo>
                    <a:pt x="7737" y="477"/>
                  </a:lnTo>
                  <a:lnTo>
                    <a:pt x="7872" y="352"/>
                  </a:lnTo>
                  <a:cubicBezTo>
                    <a:pt x="7954" y="275"/>
                    <a:pt x="7954" y="145"/>
                    <a:pt x="7882" y="68"/>
                  </a:cubicBezTo>
                  <a:cubicBezTo>
                    <a:pt x="7841" y="25"/>
                    <a:pt x="7787" y="3"/>
                    <a:pt x="7732" y="3"/>
                  </a:cubicBezTo>
                  <a:cubicBezTo>
                    <a:pt x="7682" y="3"/>
                    <a:pt x="7632" y="22"/>
                    <a:pt x="7593" y="58"/>
                  </a:cubicBezTo>
                  <a:lnTo>
                    <a:pt x="3633" y="3811"/>
                  </a:lnTo>
                  <a:cubicBezTo>
                    <a:pt x="3590" y="3855"/>
                    <a:pt x="3532" y="3874"/>
                    <a:pt x="3474" y="3874"/>
                  </a:cubicBezTo>
                  <a:lnTo>
                    <a:pt x="3431" y="3874"/>
                  </a:lnTo>
                  <a:cubicBezTo>
                    <a:pt x="3301" y="3874"/>
                    <a:pt x="3200" y="3773"/>
                    <a:pt x="3200" y="3643"/>
                  </a:cubicBezTo>
                  <a:lnTo>
                    <a:pt x="3200" y="3585"/>
                  </a:lnTo>
                  <a:cubicBezTo>
                    <a:pt x="3267" y="3537"/>
                    <a:pt x="3330" y="3484"/>
                    <a:pt x="3392" y="3426"/>
                  </a:cubicBezTo>
                  <a:cubicBezTo>
                    <a:pt x="3681" y="3147"/>
                    <a:pt x="3845" y="2758"/>
                    <a:pt x="3845" y="2353"/>
                  </a:cubicBezTo>
                  <a:lnTo>
                    <a:pt x="3845" y="1973"/>
                  </a:lnTo>
                  <a:lnTo>
                    <a:pt x="3926" y="1810"/>
                  </a:lnTo>
                  <a:cubicBezTo>
                    <a:pt x="4013" y="1632"/>
                    <a:pt x="4061" y="1439"/>
                    <a:pt x="4061" y="1242"/>
                  </a:cubicBezTo>
                  <a:lnTo>
                    <a:pt x="4061" y="203"/>
                  </a:lnTo>
                  <a:cubicBezTo>
                    <a:pt x="4061" y="92"/>
                    <a:pt x="3970" y="1"/>
                    <a:pt x="3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1"/>
            <p:cNvSpPr/>
            <p:nvPr/>
          </p:nvSpPr>
          <p:spPr>
            <a:xfrm>
              <a:off x="1000938" y="2920644"/>
              <a:ext cx="213754" cy="179868"/>
            </a:xfrm>
            <a:custGeom>
              <a:avLst/>
              <a:gdLst/>
              <a:ahLst/>
              <a:cxnLst/>
              <a:rect l="l" t="t" r="r" b="b"/>
              <a:pathLst>
                <a:path w="8150" h="6858" extrusionOk="0">
                  <a:moveTo>
                    <a:pt x="633" y="1"/>
                  </a:moveTo>
                  <a:cubicBezTo>
                    <a:pt x="282" y="1"/>
                    <a:pt x="3" y="284"/>
                    <a:pt x="3" y="631"/>
                  </a:cubicBezTo>
                  <a:lnTo>
                    <a:pt x="3" y="6092"/>
                  </a:lnTo>
                  <a:cubicBezTo>
                    <a:pt x="1" y="6227"/>
                    <a:pt x="100" y="6294"/>
                    <a:pt x="201" y="6294"/>
                  </a:cubicBezTo>
                  <a:cubicBezTo>
                    <a:pt x="301" y="6294"/>
                    <a:pt x="402" y="6227"/>
                    <a:pt x="402" y="6092"/>
                  </a:cubicBezTo>
                  <a:lnTo>
                    <a:pt x="402" y="631"/>
                  </a:lnTo>
                  <a:cubicBezTo>
                    <a:pt x="402" y="506"/>
                    <a:pt x="508" y="405"/>
                    <a:pt x="633" y="405"/>
                  </a:cubicBezTo>
                  <a:lnTo>
                    <a:pt x="7519" y="405"/>
                  </a:lnTo>
                  <a:cubicBezTo>
                    <a:pt x="7644" y="405"/>
                    <a:pt x="7750" y="506"/>
                    <a:pt x="7750" y="631"/>
                  </a:cubicBezTo>
                  <a:lnTo>
                    <a:pt x="7750" y="6227"/>
                  </a:lnTo>
                  <a:cubicBezTo>
                    <a:pt x="7750" y="6352"/>
                    <a:pt x="7644" y="6458"/>
                    <a:pt x="7519" y="6458"/>
                  </a:cubicBezTo>
                  <a:lnTo>
                    <a:pt x="2919" y="6458"/>
                  </a:lnTo>
                  <a:cubicBezTo>
                    <a:pt x="2650" y="6458"/>
                    <a:pt x="2650" y="6857"/>
                    <a:pt x="2919" y="6857"/>
                  </a:cubicBezTo>
                  <a:lnTo>
                    <a:pt x="7519" y="6857"/>
                  </a:lnTo>
                  <a:cubicBezTo>
                    <a:pt x="7865" y="6857"/>
                    <a:pt x="8149" y="6573"/>
                    <a:pt x="8149" y="6227"/>
                  </a:cubicBezTo>
                  <a:lnTo>
                    <a:pt x="8149" y="636"/>
                  </a:lnTo>
                  <a:cubicBezTo>
                    <a:pt x="8149" y="284"/>
                    <a:pt x="7870" y="1"/>
                    <a:pt x="75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1"/>
            <p:cNvSpPr/>
            <p:nvPr/>
          </p:nvSpPr>
          <p:spPr>
            <a:xfrm>
              <a:off x="1027376" y="2954478"/>
              <a:ext cx="159044" cy="100819"/>
            </a:xfrm>
            <a:custGeom>
              <a:avLst/>
              <a:gdLst/>
              <a:ahLst/>
              <a:cxnLst/>
              <a:rect l="l" t="t" r="r" b="b"/>
              <a:pathLst>
                <a:path w="6064" h="3844" extrusionOk="0">
                  <a:moveTo>
                    <a:pt x="4793" y="0"/>
                  </a:moveTo>
                  <a:cubicBezTo>
                    <a:pt x="4524" y="0"/>
                    <a:pt x="4524" y="404"/>
                    <a:pt x="4793" y="404"/>
                  </a:cubicBezTo>
                  <a:lnTo>
                    <a:pt x="5380" y="404"/>
                  </a:lnTo>
                  <a:lnTo>
                    <a:pt x="3176" y="2608"/>
                  </a:lnTo>
                  <a:lnTo>
                    <a:pt x="2243" y="1675"/>
                  </a:lnTo>
                  <a:cubicBezTo>
                    <a:pt x="2202" y="1636"/>
                    <a:pt x="2150" y="1617"/>
                    <a:pt x="2099" y="1617"/>
                  </a:cubicBezTo>
                  <a:cubicBezTo>
                    <a:pt x="2047" y="1617"/>
                    <a:pt x="1995" y="1636"/>
                    <a:pt x="1954" y="1675"/>
                  </a:cubicBezTo>
                  <a:lnTo>
                    <a:pt x="131" y="3503"/>
                  </a:lnTo>
                  <a:cubicBezTo>
                    <a:pt x="1" y="3652"/>
                    <a:pt x="129" y="3843"/>
                    <a:pt x="280" y="3843"/>
                  </a:cubicBezTo>
                  <a:cubicBezTo>
                    <a:pt x="325" y="3843"/>
                    <a:pt x="372" y="3826"/>
                    <a:pt x="415" y="3787"/>
                  </a:cubicBezTo>
                  <a:lnTo>
                    <a:pt x="2099" y="2103"/>
                  </a:lnTo>
                  <a:lnTo>
                    <a:pt x="3032" y="3036"/>
                  </a:lnTo>
                  <a:cubicBezTo>
                    <a:pt x="3071" y="3077"/>
                    <a:pt x="3122" y="3098"/>
                    <a:pt x="3174" y="3098"/>
                  </a:cubicBezTo>
                  <a:cubicBezTo>
                    <a:pt x="3226" y="3098"/>
                    <a:pt x="3278" y="3077"/>
                    <a:pt x="3316" y="3036"/>
                  </a:cubicBezTo>
                  <a:lnTo>
                    <a:pt x="5664" y="693"/>
                  </a:lnTo>
                  <a:lnTo>
                    <a:pt x="5664" y="1285"/>
                  </a:lnTo>
                  <a:cubicBezTo>
                    <a:pt x="5664" y="1417"/>
                    <a:pt x="5764" y="1483"/>
                    <a:pt x="5864" y="1483"/>
                  </a:cubicBezTo>
                  <a:cubicBezTo>
                    <a:pt x="5964" y="1483"/>
                    <a:pt x="6064" y="1417"/>
                    <a:pt x="6064" y="1285"/>
                  </a:cubicBezTo>
                  <a:lnTo>
                    <a:pt x="6064" y="202"/>
                  </a:lnTo>
                  <a:cubicBezTo>
                    <a:pt x="6064" y="91"/>
                    <a:pt x="5977" y="0"/>
                    <a:pt x="58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41"/>
          <p:cNvGrpSpPr/>
          <p:nvPr/>
        </p:nvGrpSpPr>
        <p:grpSpPr>
          <a:xfrm>
            <a:off x="7786041" y="1701423"/>
            <a:ext cx="954017" cy="814987"/>
            <a:chOff x="1274858" y="2929850"/>
            <a:chExt cx="412191" cy="302665"/>
          </a:xfrm>
        </p:grpSpPr>
        <p:sp>
          <p:nvSpPr>
            <p:cNvPr id="3441" name="Google Shape;3441;p41"/>
            <p:cNvSpPr/>
            <p:nvPr/>
          </p:nvSpPr>
          <p:spPr>
            <a:xfrm>
              <a:off x="1300220" y="2935909"/>
              <a:ext cx="361467" cy="264662"/>
            </a:xfrm>
            <a:custGeom>
              <a:avLst/>
              <a:gdLst/>
              <a:ahLst/>
              <a:cxnLst/>
              <a:rect l="l" t="t" r="r" b="b"/>
              <a:pathLst>
                <a:path w="13782" h="10091" extrusionOk="0">
                  <a:moveTo>
                    <a:pt x="491" y="1"/>
                  </a:moveTo>
                  <a:cubicBezTo>
                    <a:pt x="222" y="1"/>
                    <a:pt x="1" y="222"/>
                    <a:pt x="1" y="492"/>
                  </a:cubicBezTo>
                  <a:lnTo>
                    <a:pt x="1" y="10091"/>
                  </a:lnTo>
                  <a:lnTo>
                    <a:pt x="13782" y="10091"/>
                  </a:lnTo>
                  <a:lnTo>
                    <a:pt x="13782" y="492"/>
                  </a:lnTo>
                  <a:cubicBezTo>
                    <a:pt x="13782" y="222"/>
                    <a:pt x="13560" y="1"/>
                    <a:pt x="13291"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1"/>
            <p:cNvSpPr/>
            <p:nvPr/>
          </p:nvSpPr>
          <p:spPr>
            <a:xfrm>
              <a:off x="1325976" y="2961795"/>
              <a:ext cx="309852" cy="206489"/>
            </a:xfrm>
            <a:custGeom>
              <a:avLst/>
              <a:gdLst/>
              <a:ahLst/>
              <a:cxnLst/>
              <a:rect l="l" t="t" r="r" b="b"/>
              <a:pathLst>
                <a:path w="11814" h="7873" extrusionOk="0">
                  <a:moveTo>
                    <a:pt x="0" y="0"/>
                  </a:moveTo>
                  <a:lnTo>
                    <a:pt x="0" y="7872"/>
                  </a:lnTo>
                  <a:lnTo>
                    <a:pt x="11813" y="7872"/>
                  </a:lnTo>
                  <a:lnTo>
                    <a:pt x="11813" y="0"/>
                  </a:lnTo>
                  <a:close/>
                </a:path>
              </a:pathLst>
            </a:cu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1"/>
            <p:cNvSpPr/>
            <p:nvPr/>
          </p:nvSpPr>
          <p:spPr>
            <a:xfrm>
              <a:off x="1325976" y="3129494"/>
              <a:ext cx="180865" cy="38790"/>
            </a:xfrm>
            <a:custGeom>
              <a:avLst/>
              <a:gdLst/>
              <a:ahLst/>
              <a:cxnLst/>
              <a:rect l="l" t="t" r="r" b="b"/>
              <a:pathLst>
                <a:path w="6896" h="1479" extrusionOk="0">
                  <a:moveTo>
                    <a:pt x="0" y="1"/>
                  </a:moveTo>
                  <a:lnTo>
                    <a:pt x="0" y="1478"/>
                  </a:lnTo>
                  <a:lnTo>
                    <a:pt x="6896" y="1478"/>
                  </a:lnTo>
                  <a:lnTo>
                    <a:pt x="6896" y="1"/>
                  </a:lnTo>
                  <a:close/>
                </a:path>
              </a:pathLst>
            </a:custGeom>
            <a:solidFill>
              <a:srgbClr val="D8E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1"/>
            <p:cNvSpPr/>
            <p:nvPr/>
          </p:nvSpPr>
          <p:spPr>
            <a:xfrm>
              <a:off x="1371140" y="3052149"/>
              <a:ext cx="90511" cy="90380"/>
            </a:xfrm>
            <a:custGeom>
              <a:avLst/>
              <a:gdLst/>
              <a:ahLst/>
              <a:cxnLst/>
              <a:rect l="l" t="t" r="r" b="b"/>
              <a:pathLst>
                <a:path w="3451" h="3446" extrusionOk="0">
                  <a:moveTo>
                    <a:pt x="1233" y="0"/>
                  </a:moveTo>
                  <a:lnTo>
                    <a:pt x="1233" y="337"/>
                  </a:lnTo>
                  <a:cubicBezTo>
                    <a:pt x="1233" y="433"/>
                    <a:pt x="1180" y="515"/>
                    <a:pt x="1098" y="559"/>
                  </a:cubicBezTo>
                  <a:lnTo>
                    <a:pt x="477" y="799"/>
                  </a:lnTo>
                  <a:cubicBezTo>
                    <a:pt x="189" y="910"/>
                    <a:pt x="1" y="1184"/>
                    <a:pt x="6" y="1487"/>
                  </a:cubicBezTo>
                  <a:lnTo>
                    <a:pt x="6" y="2950"/>
                  </a:lnTo>
                  <a:cubicBezTo>
                    <a:pt x="1" y="3224"/>
                    <a:pt x="222" y="3446"/>
                    <a:pt x="496" y="3446"/>
                  </a:cubicBezTo>
                  <a:lnTo>
                    <a:pt x="2955" y="3446"/>
                  </a:lnTo>
                  <a:cubicBezTo>
                    <a:pt x="3230" y="3446"/>
                    <a:pt x="3451" y="3224"/>
                    <a:pt x="3451" y="2950"/>
                  </a:cubicBezTo>
                  <a:lnTo>
                    <a:pt x="3451" y="1487"/>
                  </a:lnTo>
                  <a:cubicBezTo>
                    <a:pt x="3451" y="1184"/>
                    <a:pt x="3263" y="910"/>
                    <a:pt x="2979" y="799"/>
                  </a:cubicBezTo>
                  <a:lnTo>
                    <a:pt x="2354" y="559"/>
                  </a:lnTo>
                  <a:cubicBezTo>
                    <a:pt x="2272" y="515"/>
                    <a:pt x="2219" y="433"/>
                    <a:pt x="2219" y="337"/>
                  </a:cubicBezTo>
                  <a:lnTo>
                    <a:pt x="2219" y="0"/>
                  </a:ln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1"/>
            <p:cNvSpPr/>
            <p:nvPr/>
          </p:nvSpPr>
          <p:spPr>
            <a:xfrm>
              <a:off x="1506814" y="2961795"/>
              <a:ext cx="129013" cy="103258"/>
            </a:xfrm>
            <a:custGeom>
              <a:avLst/>
              <a:gdLst/>
              <a:ahLst/>
              <a:cxnLst/>
              <a:rect l="l" t="t" r="r" b="b"/>
              <a:pathLst>
                <a:path w="4919" h="3937" extrusionOk="0">
                  <a:moveTo>
                    <a:pt x="1" y="0"/>
                  </a:moveTo>
                  <a:lnTo>
                    <a:pt x="1" y="3936"/>
                  </a:lnTo>
                  <a:lnTo>
                    <a:pt x="4918" y="3936"/>
                  </a:lnTo>
                  <a:lnTo>
                    <a:pt x="4918"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1"/>
            <p:cNvSpPr/>
            <p:nvPr/>
          </p:nvSpPr>
          <p:spPr>
            <a:xfrm>
              <a:off x="1506814" y="3065027"/>
              <a:ext cx="129013" cy="103258"/>
            </a:xfrm>
            <a:custGeom>
              <a:avLst/>
              <a:gdLst/>
              <a:ahLst/>
              <a:cxnLst/>
              <a:rect l="l" t="t" r="r" b="b"/>
              <a:pathLst>
                <a:path w="4919" h="3937" extrusionOk="0">
                  <a:moveTo>
                    <a:pt x="1" y="0"/>
                  </a:moveTo>
                  <a:lnTo>
                    <a:pt x="1" y="3936"/>
                  </a:lnTo>
                  <a:lnTo>
                    <a:pt x="4918" y="3936"/>
                  </a:lnTo>
                  <a:lnTo>
                    <a:pt x="4918" y="0"/>
                  </a:lnTo>
                  <a:close/>
                </a:path>
              </a:pathLst>
            </a:custGeom>
            <a:solidFill>
              <a:srgbClr val="A6B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1"/>
            <p:cNvSpPr/>
            <p:nvPr/>
          </p:nvSpPr>
          <p:spPr>
            <a:xfrm>
              <a:off x="1280786" y="3194119"/>
              <a:ext cx="400337" cy="32339"/>
            </a:xfrm>
            <a:custGeom>
              <a:avLst/>
              <a:gdLst/>
              <a:ahLst/>
              <a:cxnLst/>
              <a:rect l="l" t="t" r="r" b="b"/>
              <a:pathLst>
                <a:path w="15264" h="1233" extrusionOk="0">
                  <a:moveTo>
                    <a:pt x="251" y="1"/>
                  </a:moveTo>
                  <a:cubicBezTo>
                    <a:pt x="111" y="1"/>
                    <a:pt x="5" y="111"/>
                    <a:pt x="5" y="246"/>
                  </a:cubicBezTo>
                  <a:lnTo>
                    <a:pt x="5" y="737"/>
                  </a:lnTo>
                  <a:cubicBezTo>
                    <a:pt x="1" y="1011"/>
                    <a:pt x="222" y="1232"/>
                    <a:pt x="496" y="1232"/>
                  </a:cubicBezTo>
                  <a:lnTo>
                    <a:pt x="14768" y="1232"/>
                  </a:lnTo>
                  <a:cubicBezTo>
                    <a:pt x="15042" y="1232"/>
                    <a:pt x="15264" y="1011"/>
                    <a:pt x="15264" y="737"/>
                  </a:cubicBezTo>
                  <a:lnTo>
                    <a:pt x="15264" y="246"/>
                  </a:lnTo>
                  <a:cubicBezTo>
                    <a:pt x="15264" y="111"/>
                    <a:pt x="15148" y="1"/>
                    <a:pt x="1501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1"/>
            <p:cNvSpPr/>
            <p:nvPr/>
          </p:nvSpPr>
          <p:spPr>
            <a:xfrm>
              <a:off x="1442190" y="3194119"/>
              <a:ext cx="77528" cy="19330"/>
            </a:xfrm>
            <a:custGeom>
              <a:avLst/>
              <a:gdLst/>
              <a:ahLst/>
              <a:cxnLst/>
              <a:rect l="l" t="t" r="r" b="b"/>
              <a:pathLst>
                <a:path w="2956" h="737" extrusionOk="0">
                  <a:moveTo>
                    <a:pt x="1" y="1"/>
                  </a:moveTo>
                  <a:lnTo>
                    <a:pt x="347" y="520"/>
                  </a:lnTo>
                  <a:cubicBezTo>
                    <a:pt x="439" y="655"/>
                    <a:pt x="593" y="737"/>
                    <a:pt x="756" y="737"/>
                  </a:cubicBezTo>
                  <a:lnTo>
                    <a:pt x="2200" y="737"/>
                  </a:lnTo>
                  <a:cubicBezTo>
                    <a:pt x="2363" y="737"/>
                    <a:pt x="2517" y="655"/>
                    <a:pt x="2609" y="520"/>
                  </a:cubicBezTo>
                  <a:lnTo>
                    <a:pt x="2955" y="1"/>
                  </a:lnTo>
                  <a:close/>
                </a:path>
              </a:pathLst>
            </a:custGeom>
            <a:solidFill>
              <a:srgbClr val="CED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1"/>
            <p:cNvSpPr/>
            <p:nvPr/>
          </p:nvSpPr>
          <p:spPr>
            <a:xfrm>
              <a:off x="1532570" y="3039140"/>
              <a:ext cx="77502" cy="26018"/>
            </a:xfrm>
            <a:custGeom>
              <a:avLst/>
              <a:gdLst/>
              <a:ahLst/>
              <a:cxnLst/>
              <a:rect l="l" t="t" r="r" b="b"/>
              <a:pathLst>
                <a:path w="2955" h="992" extrusionOk="0">
                  <a:moveTo>
                    <a:pt x="885" y="1"/>
                  </a:moveTo>
                  <a:lnTo>
                    <a:pt x="404" y="135"/>
                  </a:lnTo>
                  <a:cubicBezTo>
                    <a:pt x="164" y="203"/>
                    <a:pt x="0" y="390"/>
                    <a:pt x="0" y="602"/>
                  </a:cubicBezTo>
                  <a:lnTo>
                    <a:pt x="0" y="992"/>
                  </a:lnTo>
                  <a:lnTo>
                    <a:pt x="2955" y="992"/>
                  </a:lnTo>
                  <a:lnTo>
                    <a:pt x="2955" y="607"/>
                  </a:lnTo>
                  <a:cubicBezTo>
                    <a:pt x="2955" y="395"/>
                    <a:pt x="2791" y="208"/>
                    <a:pt x="2550" y="140"/>
                  </a:cubicBezTo>
                  <a:lnTo>
                    <a:pt x="2069" y="6"/>
                  </a:lnTo>
                  <a:lnTo>
                    <a:pt x="885" y="1"/>
                  </a:lnTo>
                  <a:close/>
                </a:path>
              </a:pathLst>
            </a:custGeom>
            <a:solidFill>
              <a:srgbClr val="B0BD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1"/>
            <p:cNvSpPr/>
            <p:nvPr/>
          </p:nvSpPr>
          <p:spPr>
            <a:xfrm>
              <a:off x="1558430" y="3019837"/>
              <a:ext cx="25782" cy="32339"/>
            </a:xfrm>
            <a:custGeom>
              <a:avLst/>
              <a:gdLst/>
              <a:ahLst/>
              <a:cxnLst/>
              <a:rect l="l" t="t" r="r" b="b"/>
              <a:pathLst>
                <a:path w="983" h="1233" extrusionOk="0">
                  <a:moveTo>
                    <a:pt x="1" y="1"/>
                  </a:moveTo>
                  <a:lnTo>
                    <a:pt x="1" y="737"/>
                  </a:lnTo>
                  <a:cubicBezTo>
                    <a:pt x="1" y="1011"/>
                    <a:pt x="222" y="1232"/>
                    <a:pt x="491" y="1232"/>
                  </a:cubicBezTo>
                  <a:cubicBezTo>
                    <a:pt x="766" y="1232"/>
                    <a:pt x="982" y="1011"/>
                    <a:pt x="982" y="737"/>
                  </a:cubicBezTo>
                  <a:lnTo>
                    <a:pt x="982" y="1"/>
                  </a:lnTo>
                  <a:close/>
                </a:path>
              </a:pathLst>
            </a:custGeom>
            <a:solidFill>
              <a:srgbClr val="C1C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1"/>
            <p:cNvSpPr/>
            <p:nvPr/>
          </p:nvSpPr>
          <p:spPr>
            <a:xfrm>
              <a:off x="1552004" y="2987525"/>
              <a:ext cx="38764" cy="45216"/>
            </a:xfrm>
            <a:custGeom>
              <a:avLst/>
              <a:gdLst/>
              <a:ahLst/>
              <a:cxnLst/>
              <a:rect l="l" t="t" r="r" b="b"/>
              <a:pathLst>
                <a:path w="1478" h="1724" extrusionOk="0">
                  <a:moveTo>
                    <a:pt x="491" y="1"/>
                  </a:moveTo>
                  <a:cubicBezTo>
                    <a:pt x="217" y="1"/>
                    <a:pt x="0" y="222"/>
                    <a:pt x="0" y="492"/>
                  </a:cubicBezTo>
                  <a:lnTo>
                    <a:pt x="0" y="987"/>
                  </a:lnTo>
                  <a:cubicBezTo>
                    <a:pt x="0" y="1396"/>
                    <a:pt x="327" y="1723"/>
                    <a:pt x="736" y="1723"/>
                  </a:cubicBezTo>
                  <a:cubicBezTo>
                    <a:pt x="1145" y="1723"/>
                    <a:pt x="1477" y="1391"/>
                    <a:pt x="1473" y="982"/>
                  </a:cubicBezTo>
                  <a:lnTo>
                    <a:pt x="1473" y="492"/>
                  </a:lnTo>
                  <a:cubicBezTo>
                    <a:pt x="1473" y="222"/>
                    <a:pt x="1251" y="1"/>
                    <a:pt x="982" y="1"/>
                  </a:cubicBezTo>
                  <a:close/>
                </a:path>
              </a:pathLst>
            </a:custGeom>
            <a:solidFill>
              <a:srgbClr val="D8E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1"/>
            <p:cNvSpPr/>
            <p:nvPr/>
          </p:nvSpPr>
          <p:spPr>
            <a:xfrm>
              <a:off x="1551900" y="2987525"/>
              <a:ext cx="25860" cy="45164"/>
            </a:xfrm>
            <a:custGeom>
              <a:avLst/>
              <a:gdLst/>
              <a:ahLst/>
              <a:cxnLst/>
              <a:rect l="l" t="t" r="r" b="b"/>
              <a:pathLst>
                <a:path w="986" h="1722" extrusionOk="0">
                  <a:moveTo>
                    <a:pt x="495" y="1"/>
                  </a:moveTo>
                  <a:cubicBezTo>
                    <a:pt x="221" y="1"/>
                    <a:pt x="4" y="222"/>
                    <a:pt x="4" y="492"/>
                  </a:cubicBezTo>
                  <a:lnTo>
                    <a:pt x="4" y="982"/>
                  </a:lnTo>
                  <a:cubicBezTo>
                    <a:pt x="0" y="1406"/>
                    <a:pt x="341" y="1722"/>
                    <a:pt x="730" y="1722"/>
                  </a:cubicBezTo>
                  <a:cubicBezTo>
                    <a:pt x="814" y="1722"/>
                    <a:pt x="900" y="1707"/>
                    <a:pt x="986" y="1675"/>
                  </a:cubicBezTo>
                  <a:cubicBezTo>
                    <a:pt x="692" y="1574"/>
                    <a:pt x="495" y="1295"/>
                    <a:pt x="495" y="987"/>
                  </a:cubicBezTo>
                  <a:lnTo>
                    <a:pt x="495" y="492"/>
                  </a:lnTo>
                  <a:cubicBezTo>
                    <a:pt x="495" y="222"/>
                    <a:pt x="716" y="1"/>
                    <a:pt x="986" y="1"/>
                  </a:cubicBez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1"/>
            <p:cNvSpPr/>
            <p:nvPr/>
          </p:nvSpPr>
          <p:spPr>
            <a:xfrm>
              <a:off x="1552004" y="2987525"/>
              <a:ext cx="38764" cy="19225"/>
            </a:xfrm>
            <a:custGeom>
              <a:avLst/>
              <a:gdLst/>
              <a:ahLst/>
              <a:cxnLst/>
              <a:rect l="l" t="t" r="r" b="b"/>
              <a:pathLst>
                <a:path w="1478" h="733" extrusionOk="0">
                  <a:moveTo>
                    <a:pt x="491" y="1"/>
                  </a:moveTo>
                  <a:cubicBezTo>
                    <a:pt x="221" y="1"/>
                    <a:pt x="0" y="222"/>
                    <a:pt x="0" y="492"/>
                  </a:cubicBezTo>
                  <a:cubicBezTo>
                    <a:pt x="481" y="636"/>
                    <a:pt x="977" y="718"/>
                    <a:pt x="1477" y="732"/>
                  </a:cubicBezTo>
                  <a:lnTo>
                    <a:pt x="1477" y="492"/>
                  </a:lnTo>
                  <a:cubicBezTo>
                    <a:pt x="1477" y="222"/>
                    <a:pt x="1256" y="1"/>
                    <a:pt x="982" y="1"/>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1"/>
            <p:cNvSpPr/>
            <p:nvPr/>
          </p:nvSpPr>
          <p:spPr>
            <a:xfrm>
              <a:off x="1552004" y="2987525"/>
              <a:ext cx="25755" cy="16051"/>
            </a:xfrm>
            <a:custGeom>
              <a:avLst/>
              <a:gdLst/>
              <a:ahLst/>
              <a:cxnLst/>
              <a:rect l="l" t="t" r="r" b="b"/>
              <a:pathLst>
                <a:path w="982" h="612" extrusionOk="0">
                  <a:moveTo>
                    <a:pt x="491" y="1"/>
                  </a:moveTo>
                  <a:cubicBezTo>
                    <a:pt x="217" y="1"/>
                    <a:pt x="0" y="222"/>
                    <a:pt x="0" y="492"/>
                  </a:cubicBezTo>
                  <a:cubicBezTo>
                    <a:pt x="159" y="540"/>
                    <a:pt x="322" y="583"/>
                    <a:pt x="491" y="612"/>
                  </a:cubicBezTo>
                  <a:lnTo>
                    <a:pt x="491" y="492"/>
                  </a:lnTo>
                  <a:cubicBezTo>
                    <a:pt x="491" y="222"/>
                    <a:pt x="712" y="1"/>
                    <a:pt x="982" y="1"/>
                  </a:cubicBezTo>
                  <a:close/>
                </a:path>
              </a:pathLst>
            </a:custGeom>
            <a:solidFill>
              <a:srgbClr val="8A9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1"/>
            <p:cNvSpPr/>
            <p:nvPr/>
          </p:nvSpPr>
          <p:spPr>
            <a:xfrm>
              <a:off x="1532570" y="3142372"/>
              <a:ext cx="77502" cy="25913"/>
            </a:xfrm>
            <a:custGeom>
              <a:avLst/>
              <a:gdLst/>
              <a:ahLst/>
              <a:cxnLst/>
              <a:rect l="l" t="t" r="r" b="b"/>
              <a:pathLst>
                <a:path w="2955" h="988" extrusionOk="0">
                  <a:moveTo>
                    <a:pt x="2069" y="1"/>
                  </a:moveTo>
                  <a:lnTo>
                    <a:pt x="885" y="6"/>
                  </a:lnTo>
                  <a:lnTo>
                    <a:pt x="404" y="140"/>
                  </a:lnTo>
                  <a:cubicBezTo>
                    <a:pt x="164" y="203"/>
                    <a:pt x="0" y="395"/>
                    <a:pt x="0" y="607"/>
                  </a:cubicBezTo>
                  <a:lnTo>
                    <a:pt x="0" y="987"/>
                  </a:lnTo>
                  <a:lnTo>
                    <a:pt x="2955" y="987"/>
                  </a:lnTo>
                  <a:lnTo>
                    <a:pt x="2955" y="602"/>
                  </a:lnTo>
                  <a:cubicBezTo>
                    <a:pt x="2955" y="390"/>
                    <a:pt x="2791" y="203"/>
                    <a:pt x="2550" y="135"/>
                  </a:cubicBezTo>
                  <a:lnTo>
                    <a:pt x="2069" y="1"/>
                  </a:lnTo>
                  <a:close/>
                </a:path>
              </a:pathLst>
            </a:custGeom>
            <a:solidFill>
              <a:srgbClr val="E4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1"/>
            <p:cNvSpPr/>
            <p:nvPr/>
          </p:nvSpPr>
          <p:spPr>
            <a:xfrm>
              <a:off x="1558430" y="3123068"/>
              <a:ext cx="25782" cy="32339"/>
            </a:xfrm>
            <a:custGeom>
              <a:avLst/>
              <a:gdLst/>
              <a:ahLst/>
              <a:cxnLst/>
              <a:rect l="l" t="t" r="r" b="b"/>
              <a:pathLst>
                <a:path w="983" h="1233" extrusionOk="0">
                  <a:moveTo>
                    <a:pt x="1" y="1"/>
                  </a:moveTo>
                  <a:lnTo>
                    <a:pt x="1" y="742"/>
                  </a:lnTo>
                  <a:cubicBezTo>
                    <a:pt x="1" y="1011"/>
                    <a:pt x="222" y="1232"/>
                    <a:pt x="491" y="1232"/>
                  </a:cubicBezTo>
                  <a:cubicBezTo>
                    <a:pt x="766" y="1232"/>
                    <a:pt x="982" y="1011"/>
                    <a:pt x="982" y="742"/>
                  </a:cubicBezTo>
                  <a:lnTo>
                    <a:pt x="982" y="1"/>
                  </a:lnTo>
                  <a:close/>
                </a:path>
              </a:pathLst>
            </a:custGeom>
            <a:solidFill>
              <a:srgbClr val="C1C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1"/>
            <p:cNvSpPr/>
            <p:nvPr/>
          </p:nvSpPr>
          <p:spPr>
            <a:xfrm>
              <a:off x="1552004" y="3090887"/>
              <a:ext cx="38633" cy="45216"/>
            </a:xfrm>
            <a:custGeom>
              <a:avLst/>
              <a:gdLst/>
              <a:ahLst/>
              <a:cxnLst/>
              <a:rect l="l" t="t" r="r" b="b"/>
              <a:pathLst>
                <a:path w="1473" h="1724" extrusionOk="0">
                  <a:moveTo>
                    <a:pt x="491" y="1"/>
                  </a:moveTo>
                  <a:cubicBezTo>
                    <a:pt x="217" y="1"/>
                    <a:pt x="0" y="222"/>
                    <a:pt x="0" y="491"/>
                  </a:cubicBezTo>
                  <a:lnTo>
                    <a:pt x="0" y="987"/>
                  </a:lnTo>
                  <a:cubicBezTo>
                    <a:pt x="0" y="1391"/>
                    <a:pt x="327" y="1723"/>
                    <a:pt x="736" y="1723"/>
                  </a:cubicBezTo>
                  <a:cubicBezTo>
                    <a:pt x="1145" y="1723"/>
                    <a:pt x="1473" y="1391"/>
                    <a:pt x="1473" y="987"/>
                  </a:cubicBezTo>
                  <a:lnTo>
                    <a:pt x="1473" y="491"/>
                  </a:lnTo>
                  <a:cubicBezTo>
                    <a:pt x="1473" y="222"/>
                    <a:pt x="1251" y="1"/>
                    <a:pt x="982" y="1"/>
                  </a:cubicBezTo>
                  <a:close/>
                </a:path>
              </a:pathLst>
            </a:custGeom>
            <a:solidFill>
              <a:srgbClr val="D8E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1"/>
            <p:cNvSpPr/>
            <p:nvPr/>
          </p:nvSpPr>
          <p:spPr>
            <a:xfrm>
              <a:off x="1551900" y="3090887"/>
              <a:ext cx="25860" cy="45164"/>
            </a:xfrm>
            <a:custGeom>
              <a:avLst/>
              <a:gdLst/>
              <a:ahLst/>
              <a:cxnLst/>
              <a:rect l="l" t="t" r="r" b="b"/>
              <a:pathLst>
                <a:path w="986" h="1722" extrusionOk="0">
                  <a:moveTo>
                    <a:pt x="495" y="1"/>
                  </a:moveTo>
                  <a:cubicBezTo>
                    <a:pt x="221" y="1"/>
                    <a:pt x="4" y="217"/>
                    <a:pt x="4" y="491"/>
                  </a:cubicBezTo>
                  <a:lnTo>
                    <a:pt x="4" y="982"/>
                  </a:lnTo>
                  <a:cubicBezTo>
                    <a:pt x="0" y="1405"/>
                    <a:pt x="341" y="1721"/>
                    <a:pt x="730" y="1721"/>
                  </a:cubicBezTo>
                  <a:cubicBezTo>
                    <a:pt x="814" y="1721"/>
                    <a:pt x="900" y="1707"/>
                    <a:pt x="986" y="1675"/>
                  </a:cubicBezTo>
                  <a:cubicBezTo>
                    <a:pt x="692" y="1574"/>
                    <a:pt x="495" y="1295"/>
                    <a:pt x="495" y="982"/>
                  </a:cubicBezTo>
                  <a:lnTo>
                    <a:pt x="495" y="491"/>
                  </a:lnTo>
                  <a:cubicBezTo>
                    <a:pt x="495" y="217"/>
                    <a:pt x="716" y="1"/>
                    <a:pt x="986" y="1"/>
                  </a:cubicBez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1"/>
            <p:cNvSpPr/>
            <p:nvPr/>
          </p:nvSpPr>
          <p:spPr>
            <a:xfrm>
              <a:off x="1552004" y="3090887"/>
              <a:ext cx="38764" cy="19199"/>
            </a:xfrm>
            <a:custGeom>
              <a:avLst/>
              <a:gdLst/>
              <a:ahLst/>
              <a:cxnLst/>
              <a:rect l="l" t="t" r="r" b="b"/>
              <a:pathLst>
                <a:path w="1478" h="732" extrusionOk="0">
                  <a:moveTo>
                    <a:pt x="990" y="0"/>
                  </a:moveTo>
                  <a:cubicBezTo>
                    <a:pt x="988" y="0"/>
                    <a:pt x="985" y="1"/>
                    <a:pt x="982" y="1"/>
                  </a:cubicBezTo>
                  <a:lnTo>
                    <a:pt x="491" y="1"/>
                  </a:lnTo>
                  <a:cubicBezTo>
                    <a:pt x="221" y="1"/>
                    <a:pt x="0" y="217"/>
                    <a:pt x="0" y="491"/>
                  </a:cubicBezTo>
                  <a:cubicBezTo>
                    <a:pt x="481" y="631"/>
                    <a:pt x="977" y="713"/>
                    <a:pt x="1477" y="732"/>
                  </a:cubicBezTo>
                  <a:lnTo>
                    <a:pt x="1477" y="491"/>
                  </a:lnTo>
                  <a:cubicBezTo>
                    <a:pt x="1477" y="220"/>
                    <a:pt x="1261" y="0"/>
                    <a:pt x="990" y="0"/>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1"/>
            <p:cNvSpPr/>
            <p:nvPr/>
          </p:nvSpPr>
          <p:spPr>
            <a:xfrm>
              <a:off x="1552004" y="3090887"/>
              <a:ext cx="25755" cy="16051"/>
            </a:xfrm>
            <a:custGeom>
              <a:avLst/>
              <a:gdLst/>
              <a:ahLst/>
              <a:cxnLst/>
              <a:rect l="l" t="t" r="r" b="b"/>
              <a:pathLst>
                <a:path w="982" h="612" extrusionOk="0">
                  <a:moveTo>
                    <a:pt x="491" y="1"/>
                  </a:moveTo>
                  <a:cubicBezTo>
                    <a:pt x="217" y="1"/>
                    <a:pt x="0" y="217"/>
                    <a:pt x="0" y="491"/>
                  </a:cubicBezTo>
                  <a:cubicBezTo>
                    <a:pt x="159" y="539"/>
                    <a:pt x="322" y="578"/>
                    <a:pt x="491" y="612"/>
                  </a:cubicBezTo>
                  <a:lnTo>
                    <a:pt x="491" y="491"/>
                  </a:lnTo>
                  <a:cubicBezTo>
                    <a:pt x="491" y="217"/>
                    <a:pt x="712" y="1"/>
                    <a:pt x="982" y="1"/>
                  </a:cubicBezTo>
                  <a:close/>
                </a:path>
              </a:pathLst>
            </a:custGeom>
            <a:solidFill>
              <a:srgbClr val="8A9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1"/>
            <p:cNvSpPr/>
            <p:nvPr/>
          </p:nvSpPr>
          <p:spPr>
            <a:xfrm>
              <a:off x="1403452" y="3045697"/>
              <a:ext cx="25913" cy="38659"/>
            </a:xfrm>
            <a:custGeom>
              <a:avLst/>
              <a:gdLst/>
              <a:ahLst/>
              <a:cxnLst/>
              <a:rect l="l" t="t" r="r" b="b"/>
              <a:pathLst>
                <a:path w="988" h="1474" extrusionOk="0">
                  <a:moveTo>
                    <a:pt x="1" y="1"/>
                  </a:moveTo>
                  <a:lnTo>
                    <a:pt x="1" y="983"/>
                  </a:lnTo>
                  <a:cubicBezTo>
                    <a:pt x="1" y="1257"/>
                    <a:pt x="222" y="1473"/>
                    <a:pt x="496" y="1473"/>
                  </a:cubicBezTo>
                  <a:cubicBezTo>
                    <a:pt x="766" y="1473"/>
                    <a:pt x="987" y="1252"/>
                    <a:pt x="987" y="983"/>
                  </a:cubicBezTo>
                  <a:lnTo>
                    <a:pt x="987" y="1"/>
                  </a:lnTo>
                  <a:close/>
                </a:path>
              </a:pathLst>
            </a:custGeom>
            <a:solidFill>
              <a:srgbClr val="C1C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1"/>
            <p:cNvSpPr/>
            <p:nvPr/>
          </p:nvSpPr>
          <p:spPr>
            <a:xfrm>
              <a:off x="1390574" y="2993977"/>
              <a:ext cx="51642" cy="58199"/>
            </a:xfrm>
            <a:custGeom>
              <a:avLst/>
              <a:gdLst/>
              <a:ahLst/>
              <a:cxnLst/>
              <a:rect l="l" t="t" r="r" b="b"/>
              <a:pathLst>
                <a:path w="1969" h="2219" extrusionOk="0">
                  <a:moveTo>
                    <a:pt x="742" y="0"/>
                  </a:moveTo>
                  <a:cubicBezTo>
                    <a:pt x="333" y="0"/>
                    <a:pt x="1" y="332"/>
                    <a:pt x="1" y="741"/>
                  </a:cubicBezTo>
                  <a:lnTo>
                    <a:pt x="1" y="1232"/>
                  </a:lnTo>
                  <a:cubicBezTo>
                    <a:pt x="1" y="1776"/>
                    <a:pt x="444" y="2218"/>
                    <a:pt x="987" y="2218"/>
                  </a:cubicBezTo>
                  <a:cubicBezTo>
                    <a:pt x="1531" y="2218"/>
                    <a:pt x="1969" y="1776"/>
                    <a:pt x="1969" y="1232"/>
                  </a:cubicBezTo>
                  <a:lnTo>
                    <a:pt x="1969" y="741"/>
                  </a:lnTo>
                  <a:cubicBezTo>
                    <a:pt x="1969" y="332"/>
                    <a:pt x="1642" y="0"/>
                    <a:pt x="1233" y="0"/>
                  </a:cubicBezTo>
                  <a:close/>
                </a:path>
              </a:pathLst>
            </a:custGeom>
            <a:solidFill>
              <a:srgbClr val="D8E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1"/>
            <p:cNvSpPr/>
            <p:nvPr/>
          </p:nvSpPr>
          <p:spPr>
            <a:xfrm>
              <a:off x="1390574" y="2993977"/>
              <a:ext cx="35486" cy="58120"/>
            </a:xfrm>
            <a:custGeom>
              <a:avLst/>
              <a:gdLst/>
              <a:ahLst/>
              <a:cxnLst/>
              <a:rect l="l" t="t" r="r" b="b"/>
              <a:pathLst>
                <a:path w="1353" h="2216" extrusionOk="0">
                  <a:moveTo>
                    <a:pt x="742" y="0"/>
                  </a:moveTo>
                  <a:cubicBezTo>
                    <a:pt x="333" y="0"/>
                    <a:pt x="1" y="332"/>
                    <a:pt x="1" y="741"/>
                  </a:cubicBezTo>
                  <a:lnTo>
                    <a:pt x="1" y="1232"/>
                  </a:lnTo>
                  <a:cubicBezTo>
                    <a:pt x="1" y="1796"/>
                    <a:pt x="463" y="2216"/>
                    <a:pt x="981" y="2216"/>
                  </a:cubicBezTo>
                  <a:cubicBezTo>
                    <a:pt x="1104" y="2216"/>
                    <a:pt x="1230" y="2192"/>
                    <a:pt x="1353" y="2141"/>
                  </a:cubicBezTo>
                  <a:cubicBezTo>
                    <a:pt x="982" y="1992"/>
                    <a:pt x="737" y="1631"/>
                    <a:pt x="737" y="1232"/>
                  </a:cubicBezTo>
                  <a:lnTo>
                    <a:pt x="737" y="741"/>
                  </a:lnTo>
                  <a:cubicBezTo>
                    <a:pt x="737" y="380"/>
                    <a:pt x="1002" y="72"/>
                    <a:pt x="1353" y="15"/>
                  </a:cubicBezTo>
                  <a:cubicBezTo>
                    <a:pt x="1315" y="5"/>
                    <a:pt x="1276" y="5"/>
                    <a:pt x="1233" y="0"/>
                  </a:cubicBez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1"/>
            <p:cNvSpPr/>
            <p:nvPr/>
          </p:nvSpPr>
          <p:spPr>
            <a:xfrm>
              <a:off x="1390574" y="2993977"/>
              <a:ext cx="51642" cy="25887"/>
            </a:xfrm>
            <a:custGeom>
              <a:avLst/>
              <a:gdLst/>
              <a:ahLst/>
              <a:cxnLst/>
              <a:rect l="l" t="t" r="r" b="b"/>
              <a:pathLst>
                <a:path w="1969" h="987" extrusionOk="0">
                  <a:moveTo>
                    <a:pt x="737" y="0"/>
                  </a:moveTo>
                  <a:cubicBezTo>
                    <a:pt x="333" y="0"/>
                    <a:pt x="1" y="332"/>
                    <a:pt x="1" y="741"/>
                  </a:cubicBezTo>
                  <a:cubicBezTo>
                    <a:pt x="1" y="741"/>
                    <a:pt x="742" y="987"/>
                    <a:pt x="1969" y="987"/>
                  </a:cubicBezTo>
                  <a:lnTo>
                    <a:pt x="1969" y="741"/>
                  </a:lnTo>
                  <a:cubicBezTo>
                    <a:pt x="1969" y="332"/>
                    <a:pt x="1637" y="0"/>
                    <a:pt x="1233" y="0"/>
                  </a:cubicBezTo>
                  <a:close/>
                </a:path>
              </a:pathLst>
            </a:custGeom>
            <a:solidFill>
              <a:srgbClr val="90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1"/>
            <p:cNvSpPr/>
            <p:nvPr/>
          </p:nvSpPr>
          <p:spPr>
            <a:xfrm>
              <a:off x="1390574" y="2993977"/>
              <a:ext cx="35486" cy="23605"/>
            </a:xfrm>
            <a:custGeom>
              <a:avLst/>
              <a:gdLst/>
              <a:ahLst/>
              <a:cxnLst/>
              <a:rect l="l" t="t" r="r" b="b"/>
              <a:pathLst>
                <a:path w="1353" h="900" extrusionOk="0">
                  <a:moveTo>
                    <a:pt x="742" y="0"/>
                  </a:moveTo>
                  <a:cubicBezTo>
                    <a:pt x="333" y="0"/>
                    <a:pt x="1" y="332"/>
                    <a:pt x="1" y="741"/>
                  </a:cubicBezTo>
                  <a:cubicBezTo>
                    <a:pt x="241" y="813"/>
                    <a:pt x="492" y="866"/>
                    <a:pt x="742" y="900"/>
                  </a:cubicBezTo>
                  <a:lnTo>
                    <a:pt x="742" y="741"/>
                  </a:lnTo>
                  <a:lnTo>
                    <a:pt x="737" y="741"/>
                  </a:lnTo>
                  <a:cubicBezTo>
                    <a:pt x="737" y="380"/>
                    <a:pt x="1002" y="72"/>
                    <a:pt x="1353" y="15"/>
                  </a:cubicBezTo>
                  <a:cubicBezTo>
                    <a:pt x="1315" y="5"/>
                    <a:pt x="1276" y="0"/>
                    <a:pt x="1233" y="0"/>
                  </a:cubicBezTo>
                  <a:close/>
                </a:path>
              </a:pathLst>
            </a:custGeom>
            <a:solidFill>
              <a:srgbClr val="8A9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1"/>
            <p:cNvSpPr/>
            <p:nvPr/>
          </p:nvSpPr>
          <p:spPr>
            <a:xfrm>
              <a:off x="1371140" y="3079662"/>
              <a:ext cx="90511" cy="62867"/>
            </a:xfrm>
            <a:custGeom>
              <a:avLst/>
              <a:gdLst/>
              <a:ahLst/>
              <a:cxnLst/>
              <a:rect l="l" t="t" r="r" b="b"/>
              <a:pathLst>
                <a:path w="3451" h="2397" extrusionOk="0">
                  <a:moveTo>
                    <a:pt x="150" y="0"/>
                  </a:moveTo>
                  <a:cubicBezTo>
                    <a:pt x="54" y="130"/>
                    <a:pt x="6" y="279"/>
                    <a:pt x="6" y="438"/>
                  </a:cubicBezTo>
                  <a:lnTo>
                    <a:pt x="6" y="1901"/>
                  </a:lnTo>
                  <a:cubicBezTo>
                    <a:pt x="1" y="2175"/>
                    <a:pt x="222" y="2397"/>
                    <a:pt x="496" y="2397"/>
                  </a:cubicBezTo>
                  <a:lnTo>
                    <a:pt x="2955" y="2397"/>
                  </a:lnTo>
                  <a:cubicBezTo>
                    <a:pt x="3230" y="2397"/>
                    <a:pt x="3451" y="2175"/>
                    <a:pt x="3451" y="1901"/>
                  </a:cubicBezTo>
                  <a:lnTo>
                    <a:pt x="3451" y="438"/>
                  </a:lnTo>
                  <a:cubicBezTo>
                    <a:pt x="3446" y="279"/>
                    <a:pt x="3398" y="130"/>
                    <a:pt x="3302" y="0"/>
                  </a:cubicBezTo>
                  <a:lnTo>
                    <a:pt x="2464" y="674"/>
                  </a:lnTo>
                  <a:lnTo>
                    <a:pt x="2464" y="1656"/>
                  </a:lnTo>
                  <a:lnTo>
                    <a:pt x="987" y="1656"/>
                  </a:lnTo>
                  <a:lnTo>
                    <a:pt x="987" y="674"/>
                  </a:lnTo>
                  <a:lnTo>
                    <a:pt x="150" y="0"/>
                  </a:ln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1"/>
            <p:cNvSpPr/>
            <p:nvPr/>
          </p:nvSpPr>
          <p:spPr>
            <a:xfrm>
              <a:off x="1320048" y="2955737"/>
              <a:ext cx="321838" cy="218606"/>
            </a:xfrm>
            <a:custGeom>
              <a:avLst/>
              <a:gdLst/>
              <a:ahLst/>
              <a:cxnLst/>
              <a:rect l="l" t="t" r="r" b="b"/>
              <a:pathLst>
                <a:path w="12271" h="8335" extrusionOk="0">
                  <a:moveTo>
                    <a:pt x="3922" y="1689"/>
                  </a:moveTo>
                  <a:cubicBezTo>
                    <a:pt x="4201" y="1689"/>
                    <a:pt x="4427" y="1915"/>
                    <a:pt x="4427" y="2199"/>
                  </a:cubicBezTo>
                  <a:lnTo>
                    <a:pt x="4427" y="2690"/>
                  </a:lnTo>
                  <a:cubicBezTo>
                    <a:pt x="4427" y="3109"/>
                    <a:pt x="4090" y="3445"/>
                    <a:pt x="3671" y="3445"/>
                  </a:cubicBezTo>
                  <a:cubicBezTo>
                    <a:pt x="3258" y="3445"/>
                    <a:pt x="2921" y="3109"/>
                    <a:pt x="2921" y="2690"/>
                  </a:cubicBezTo>
                  <a:lnTo>
                    <a:pt x="2921" y="2199"/>
                  </a:lnTo>
                  <a:cubicBezTo>
                    <a:pt x="2921" y="1915"/>
                    <a:pt x="3147" y="1689"/>
                    <a:pt x="3426" y="1689"/>
                  </a:cubicBezTo>
                  <a:close/>
                  <a:moveTo>
                    <a:pt x="9826" y="1444"/>
                  </a:moveTo>
                  <a:cubicBezTo>
                    <a:pt x="9970" y="1444"/>
                    <a:pt x="10090" y="1559"/>
                    <a:pt x="10090" y="1704"/>
                  </a:cubicBezTo>
                  <a:lnTo>
                    <a:pt x="10090" y="2445"/>
                  </a:lnTo>
                  <a:cubicBezTo>
                    <a:pt x="10086" y="2536"/>
                    <a:pt x="10037" y="2623"/>
                    <a:pt x="9956" y="2666"/>
                  </a:cubicBezTo>
                  <a:cubicBezTo>
                    <a:pt x="9883" y="2709"/>
                    <a:pt x="9840" y="2786"/>
                    <a:pt x="9840" y="2868"/>
                  </a:cubicBezTo>
                  <a:lnTo>
                    <a:pt x="9840" y="3234"/>
                  </a:lnTo>
                  <a:cubicBezTo>
                    <a:pt x="9840" y="3340"/>
                    <a:pt x="9912" y="3431"/>
                    <a:pt x="10018" y="3460"/>
                  </a:cubicBezTo>
                  <a:lnTo>
                    <a:pt x="10629" y="3614"/>
                  </a:lnTo>
                  <a:cubicBezTo>
                    <a:pt x="10745" y="3643"/>
                    <a:pt x="10827" y="3749"/>
                    <a:pt x="10827" y="3869"/>
                  </a:cubicBezTo>
                  <a:lnTo>
                    <a:pt x="10827" y="3936"/>
                  </a:lnTo>
                  <a:lnTo>
                    <a:pt x="8334" y="3936"/>
                  </a:lnTo>
                  <a:lnTo>
                    <a:pt x="8334" y="3869"/>
                  </a:lnTo>
                  <a:cubicBezTo>
                    <a:pt x="8334" y="3749"/>
                    <a:pt x="8416" y="3643"/>
                    <a:pt x="8531" y="3614"/>
                  </a:cubicBezTo>
                  <a:lnTo>
                    <a:pt x="9142" y="3465"/>
                  </a:lnTo>
                  <a:cubicBezTo>
                    <a:pt x="9248" y="3436"/>
                    <a:pt x="9320" y="3344"/>
                    <a:pt x="9320" y="3238"/>
                  </a:cubicBezTo>
                  <a:lnTo>
                    <a:pt x="9320" y="2873"/>
                  </a:lnTo>
                  <a:cubicBezTo>
                    <a:pt x="9320" y="2786"/>
                    <a:pt x="9277" y="2709"/>
                    <a:pt x="9205" y="2671"/>
                  </a:cubicBezTo>
                  <a:cubicBezTo>
                    <a:pt x="9123" y="2623"/>
                    <a:pt x="9070" y="2536"/>
                    <a:pt x="9070" y="2445"/>
                  </a:cubicBezTo>
                  <a:lnTo>
                    <a:pt x="9070" y="1704"/>
                  </a:lnTo>
                  <a:cubicBezTo>
                    <a:pt x="9070" y="1559"/>
                    <a:pt x="9191" y="1444"/>
                    <a:pt x="9335" y="1444"/>
                  </a:cubicBezTo>
                  <a:close/>
                  <a:moveTo>
                    <a:pt x="11813" y="457"/>
                  </a:moveTo>
                  <a:lnTo>
                    <a:pt x="11813" y="3936"/>
                  </a:lnTo>
                  <a:lnTo>
                    <a:pt x="11288" y="3936"/>
                  </a:lnTo>
                  <a:lnTo>
                    <a:pt x="11288" y="3869"/>
                  </a:lnTo>
                  <a:cubicBezTo>
                    <a:pt x="11288" y="3537"/>
                    <a:pt x="11062" y="3248"/>
                    <a:pt x="10740" y="3166"/>
                  </a:cubicBezTo>
                  <a:lnTo>
                    <a:pt x="10302" y="3060"/>
                  </a:lnTo>
                  <a:lnTo>
                    <a:pt x="10302" y="2988"/>
                  </a:lnTo>
                  <a:cubicBezTo>
                    <a:pt x="10461" y="2849"/>
                    <a:pt x="10547" y="2651"/>
                    <a:pt x="10547" y="2445"/>
                  </a:cubicBezTo>
                  <a:lnTo>
                    <a:pt x="10547" y="1704"/>
                  </a:lnTo>
                  <a:cubicBezTo>
                    <a:pt x="10547" y="1304"/>
                    <a:pt x="10225" y="982"/>
                    <a:pt x="9826" y="982"/>
                  </a:cubicBezTo>
                  <a:lnTo>
                    <a:pt x="9335" y="982"/>
                  </a:lnTo>
                  <a:cubicBezTo>
                    <a:pt x="8936" y="982"/>
                    <a:pt x="8613" y="1304"/>
                    <a:pt x="8613" y="1704"/>
                  </a:cubicBezTo>
                  <a:lnTo>
                    <a:pt x="8613" y="2445"/>
                  </a:lnTo>
                  <a:cubicBezTo>
                    <a:pt x="8613" y="2651"/>
                    <a:pt x="8705" y="2849"/>
                    <a:pt x="8859" y="2983"/>
                  </a:cubicBezTo>
                  <a:lnTo>
                    <a:pt x="8859" y="3056"/>
                  </a:lnTo>
                  <a:lnTo>
                    <a:pt x="8421" y="3166"/>
                  </a:lnTo>
                  <a:cubicBezTo>
                    <a:pt x="8098" y="3243"/>
                    <a:pt x="7872" y="3532"/>
                    <a:pt x="7872" y="3864"/>
                  </a:cubicBezTo>
                  <a:lnTo>
                    <a:pt x="7872" y="3936"/>
                  </a:lnTo>
                  <a:lnTo>
                    <a:pt x="7352" y="3936"/>
                  </a:lnTo>
                  <a:lnTo>
                    <a:pt x="7352" y="462"/>
                  </a:lnTo>
                  <a:lnTo>
                    <a:pt x="11813" y="457"/>
                  </a:lnTo>
                  <a:close/>
                  <a:moveTo>
                    <a:pt x="3936" y="3907"/>
                  </a:moveTo>
                  <a:lnTo>
                    <a:pt x="3936" y="4013"/>
                  </a:lnTo>
                  <a:cubicBezTo>
                    <a:pt x="3936" y="4100"/>
                    <a:pt x="3955" y="4182"/>
                    <a:pt x="3999" y="4254"/>
                  </a:cubicBezTo>
                  <a:lnTo>
                    <a:pt x="3686" y="4571"/>
                  </a:lnTo>
                  <a:cubicBezTo>
                    <a:pt x="3681" y="4574"/>
                    <a:pt x="3676" y="4575"/>
                    <a:pt x="3672" y="4575"/>
                  </a:cubicBezTo>
                  <a:cubicBezTo>
                    <a:pt x="3668" y="4575"/>
                    <a:pt x="3664" y="4574"/>
                    <a:pt x="3662" y="4571"/>
                  </a:cubicBezTo>
                  <a:lnTo>
                    <a:pt x="3349" y="4254"/>
                  </a:lnTo>
                  <a:cubicBezTo>
                    <a:pt x="3392" y="4182"/>
                    <a:pt x="3412" y="4100"/>
                    <a:pt x="3412" y="4013"/>
                  </a:cubicBezTo>
                  <a:lnTo>
                    <a:pt x="3412" y="3907"/>
                  </a:lnTo>
                  <a:close/>
                  <a:moveTo>
                    <a:pt x="4388" y="4514"/>
                  </a:moveTo>
                  <a:lnTo>
                    <a:pt x="4841" y="4692"/>
                  </a:lnTo>
                  <a:cubicBezTo>
                    <a:pt x="5038" y="4769"/>
                    <a:pt x="5163" y="4956"/>
                    <a:pt x="5163" y="5163"/>
                  </a:cubicBezTo>
                  <a:lnTo>
                    <a:pt x="5163" y="6631"/>
                  </a:lnTo>
                  <a:cubicBezTo>
                    <a:pt x="5163" y="6775"/>
                    <a:pt x="5048" y="6891"/>
                    <a:pt x="4903" y="6891"/>
                  </a:cubicBezTo>
                  <a:lnTo>
                    <a:pt x="3902" y="6891"/>
                  </a:lnTo>
                  <a:lnTo>
                    <a:pt x="3902" y="6612"/>
                  </a:lnTo>
                  <a:lnTo>
                    <a:pt x="4412" y="6612"/>
                  </a:lnTo>
                  <a:cubicBezTo>
                    <a:pt x="4538" y="6612"/>
                    <a:pt x="4643" y="6510"/>
                    <a:pt x="4643" y="6381"/>
                  </a:cubicBezTo>
                  <a:lnTo>
                    <a:pt x="4643" y="5644"/>
                  </a:lnTo>
                  <a:cubicBezTo>
                    <a:pt x="4643" y="5490"/>
                    <a:pt x="4528" y="5413"/>
                    <a:pt x="4412" y="5413"/>
                  </a:cubicBezTo>
                  <a:cubicBezTo>
                    <a:pt x="4297" y="5413"/>
                    <a:pt x="4182" y="5490"/>
                    <a:pt x="4182" y="5644"/>
                  </a:cubicBezTo>
                  <a:lnTo>
                    <a:pt x="4182" y="6154"/>
                  </a:lnTo>
                  <a:lnTo>
                    <a:pt x="3166" y="6154"/>
                  </a:lnTo>
                  <a:lnTo>
                    <a:pt x="3166" y="5644"/>
                  </a:lnTo>
                  <a:cubicBezTo>
                    <a:pt x="3166" y="5493"/>
                    <a:pt x="3051" y="5417"/>
                    <a:pt x="2935" y="5417"/>
                  </a:cubicBezTo>
                  <a:cubicBezTo>
                    <a:pt x="2820" y="5417"/>
                    <a:pt x="2704" y="5493"/>
                    <a:pt x="2704" y="5644"/>
                  </a:cubicBezTo>
                  <a:lnTo>
                    <a:pt x="2704" y="6385"/>
                  </a:lnTo>
                  <a:cubicBezTo>
                    <a:pt x="2704" y="6510"/>
                    <a:pt x="2810" y="6616"/>
                    <a:pt x="2935" y="6616"/>
                  </a:cubicBezTo>
                  <a:lnTo>
                    <a:pt x="3445" y="6616"/>
                  </a:lnTo>
                  <a:lnTo>
                    <a:pt x="3445" y="6891"/>
                  </a:lnTo>
                  <a:lnTo>
                    <a:pt x="2444" y="6891"/>
                  </a:lnTo>
                  <a:cubicBezTo>
                    <a:pt x="2300" y="6891"/>
                    <a:pt x="2180" y="6775"/>
                    <a:pt x="2180" y="6631"/>
                  </a:cubicBezTo>
                  <a:lnTo>
                    <a:pt x="2180" y="5168"/>
                  </a:lnTo>
                  <a:lnTo>
                    <a:pt x="2180" y="5163"/>
                  </a:lnTo>
                  <a:cubicBezTo>
                    <a:pt x="2180" y="4956"/>
                    <a:pt x="2310" y="4769"/>
                    <a:pt x="2507" y="4692"/>
                  </a:cubicBezTo>
                  <a:lnTo>
                    <a:pt x="2959" y="4514"/>
                  </a:lnTo>
                  <a:lnTo>
                    <a:pt x="3335" y="4894"/>
                  </a:lnTo>
                  <a:cubicBezTo>
                    <a:pt x="3428" y="4988"/>
                    <a:pt x="3551" y="5034"/>
                    <a:pt x="3673" y="5034"/>
                  </a:cubicBezTo>
                  <a:cubicBezTo>
                    <a:pt x="3795" y="5034"/>
                    <a:pt x="3917" y="4988"/>
                    <a:pt x="4008" y="4894"/>
                  </a:cubicBezTo>
                  <a:lnTo>
                    <a:pt x="4388" y="4514"/>
                  </a:lnTo>
                  <a:close/>
                  <a:moveTo>
                    <a:pt x="6886" y="6857"/>
                  </a:moveTo>
                  <a:lnTo>
                    <a:pt x="6886" y="7872"/>
                  </a:lnTo>
                  <a:lnTo>
                    <a:pt x="457" y="7872"/>
                  </a:lnTo>
                  <a:lnTo>
                    <a:pt x="457" y="6857"/>
                  </a:lnTo>
                  <a:lnTo>
                    <a:pt x="1756" y="6857"/>
                  </a:lnTo>
                  <a:cubicBezTo>
                    <a:pt x="1857" y="7150"/>
                    <a:pt x="2132" y="7353"/>
                    <a:pt x="2444" y="7353"/>
                  </a:cubicBezTo>
                  <a:lnTo>
                    <a:pt x="4903" y="7353"/>
                  </a:lnTo>
                  <a:cubicBezTo>
                    <a:pt x="5216" y="7353"/>
                    <a:pt x="5490" y="7150"/>
                    <a:pt x="5587" y="6857"/>
                  </a:cubicBezTo>
                  <a:close/>
                  <a:moveTo>
                    <a:pt x="11813" y="4398"/>
                  </a:moveTo>
                  <a:lnTo>
                    <a:pt x="11813" y="7872"/>
                  </a:lnTo>
                  <a:lnTo>
                    <a:pt x="11288" y="7872"/>
                  </a:lnTo>
                  <a:lnTo>
                    <a:pt x="11288" y="7805"/>
                  </a:lnTo>
                  <a:cubicBezTo>
                    <a:pt x="11288" y="7473"/>
                    <a:pt x="11062" y="7184"/>
                    <a:pt x="10740" y="7102"/>
                  </a:cubicBezTo>
                  <a:lnTo>
                    <a:pt x="10302" y="6996"/>
                  </a:lnTo>
                  <a:lnTo>
                    <a:pt x="10302" y="6924"/>
                  </a:lnTo>
                  <a:cubicBezTo>
                    <a:pt x="10461" y="6785"/>
                    <a:pt x="10547" y="6587"/>
                    <a:pt x="10547" y="6381"/>
                  </a:cubicBezTo>
                  <a:lnTo>
                    <a:pt x="10547" y="5644"/>
                  </a:lnTo>
                  <a:cubicBezTo>
                    <a:pt x="10547" y="5245"/>
                    <a:pt x="10225" y="4923"/>
                    <a:pt x="9826" y="4923"/>
                  </a:cubicBezTo>
                  <a:lnTo>
                    <a:pt x="9335" y="4923"/>
                  </a:lnTo>
                  <a:cubicBezTo>
                    <a:pt x="8936" y="4923"/>
                    <a:pt x="8613" y="5245"/>
                    <a:pt x="8613" y="5644"/>
                  </a:cubicBezTo>
                  <a:lnTo>
                    <a:pt x="8613" y="6381"/>
                  </a:lnTo>
                  <a:cubicBezTo>
                    <a:pt x="8613" y="6587"/>
                    <a:pt x="8705" y="6785"/>
                    <a:pt x="8859" y="6924"/>
                  </a:cubicBezTo>
                  <a:lnTo>
                    <a:pt x="8859" y="6996"/>
                  </a:lnTo>
                  <a:lnTo>
                    <a:pt x="8421" y="7102"/>
                  </a:lnTo>
                  <a:cubicBezTo>
                    <a:pt x="8098" y="7184"/>
                    <a:pt x="7872" y="7473"/>
                    <a:pt x="7872" y="7805"/>
                  </a:cubicBezTo>
                  <a:lnTo>
                    <a:pt x="7872" y="7872"/>
                  </a:lnTo>
                  <a:lnTo>
                    <a:pt x="7352" y="7872"/>
                  </a:lnTo>
                  <a:lnTo>
                    <a:pt x="7352" y="4398"/>
                  </a:lnTo>
                  <a:close/>
                  <a:moveTo>
                    <a:pt x="9826" y="5380"/>
                  </a:moveTo>
                  <a:cubicBezTo>
                    <a:pt x="9970" y="5380"/>
                    <a:pt x="10090" y="5500"/>
                    <a:pt x="10090" y="5644"/>
                  </a:cubicBezTo>
                  <a:lnTo>
                    <a:pt x="10090" y="6381"/>
                  </a:lnTo>
                  <a:cubicBezTo>
                    <a:pt x="10090" y="6477"/>
                    <a:pt x="10037" y="6559"/>
                    <a:pt x="9956" y="6607"/>
                  </a:cubicBezTo>
                  <a:cubicBezTo>
                    <a:pt x="9888" y="6650"/>
                    <a:pt x="9845" y="6722"/>
                    <a:pt x="9845" y="6804"/>
                  </a:cubicBezTo>
                  <a:lnTo>
                    <a:pt x="9845" y="7179"/>
                  </a:lnTo>
                  <a:cubicBezTo>
                    <a:pt x="9845" y="7280"/>
                    <a:pt x="9917" y="7377"/>
                    <a:pt x="10018" y="7401"/>
                  </a:cubicBezTo>
                  <a:lnTo>
                    <a:pt x="10629" y="7555"/>
                  </a:lnTo>
                  <a:cubicBezTo>
                    <a:pt x="10745" y="7583"/>
                    <a:pt x="10827" y="7685"/>
                    <a:pt x="10827" y="7810"/>
                  </a:cubicBezTo>
                  <a:lnTo>
                    <a:pt x="10827" y="7877"/>
                  </a:lnTo>
                  <a:lnTo>
                    <a:pt x="8334" y="7877"/>
                  </a:lnTo>
                  <a:lnTo>
                    <a:pt x="8334" y="7872"/>
                  </a:lnTo>
                  <a:lnTo>
                    <a:pt x="8334" y="7805"/>
                  </a:lnTo>
                  <a:cubicBezTo>
                    <a:pt x="8334" y="7685"/>
                    <a:pt x="8416" y="7579"/>
                    <a:pt x="8531" y="7550"/>
                  </a:cubicBezTo>
                  <a:lnTo>
                    <a:pt x="9142" y="7396"/>
                  </a:lnTo>
                  <a:cubicBezTo>
                    <a:pt x="9248" y="7372"/>
                    <a:pt x="9320" y="7280"/>
                    <a:pt x="9320" y="7174"/>
                  </a:cubicBezTo>
                  <a:lnTo>
                    <a:pt x="9320" y="6804"/>
                  </a:lnTo>
                  <a:cubicBezTo>
                    <a:pt x="9320" y="6722"/>
                    <a:pt x="9277" y="6650"/>
                    <a:pt x="9205" y="6607"/>
                  </a:cubicBezTo>
                  <a:cubicBezTo>
                    <a:pt x="9123" y="6559"/>
                    <a:pt x="9075" y="6477"/>
                    <a:pt x="9070" y="6381"/>
                  </a:cubicBezTo>
                  <a:lnTo>
                    <a:pt x="9070" y="5644"/>
                  </a:lnTo>
                  <a:cubicBezTo>
                    <a:pt x="9070" y="5500"/>
                    <a:pt x="9191" y="5380"/>
                    <a:pt x="9335" y="5380"/>
                  </a:cubicBezTo>
                  <a:close/>
                  <a:moveTo>
                    <a:pt x="231" y="0"/>
                  </a:moveTo>
                  <a:cubicBezTo>
                    <a:pt x="101" y="0"/>
                    <a:pt x="0" y="101"/>
                    <a:pt x="0" y="231"/>
                  </a:cubicBezTo>
                  <a:lnTo>
                    <a:pt x="0" y="8103"/>
                  </a:lnTo>
                  <a:cubicBezTo>
                    <a:pt x="0" y="8233"/>
                    <a:pt x="101" y="8334"/>
                    <a:pt x="231" y="8334"/>
                  </a:cubicBezTo>
                  <a:lnTo>
                    <a:pt x="12044" y="8334"/>
                  </a:lnTo>
                  <a:cubicBezTo>
                    <a:pt x="12169" y="8334"/>
                    <a:pt x="12270" y="8233"/>
                    <a:pt x="12270" y="8103"/>
                  </a:cubicBezTo>
                  <a:lnTo>
                    <a:pt x="12270" y="231"/>
                  </a:lnTo>
                  <a:cubicBezTo>
                    <a:pt x="12270" y="101"/>
                    <a:pt x="12169" y="0"/>
                    <a:pt x="12044" y="0"/>
                  </a:cubicBezTo>
                  <a:lnTo>
                    <a:pt x="1954" y="0"/>
                  </a:lnTo>
                  <a:cubicBezTo>
                    <a:pt x="1646" y="0"/>
                    <a:pt x="1646" y="462"/>
                    <a:pt x="1954" y="462"/>
                  </a:cubicBezTo>
                  <a:lnTo>
                    <a:pt x="6891" y="462"/>
                  </a:lnTo>
                  <a:lnTo>
                    <a:pt x="6891" y="6395"/>
                  </a:lnTo>
                  <a:lnTo>
                    <a:pt x="5625" y="6395"/>
                  </a:lnTo>
                  <a:lnTo>
                    <a:pt x="5625" y="5163"/>
                  </a:lnTo>
                  <a:cubicBezTo>
                    <a:pt x="5625" y="4764"/>
                    <a:pt x="5380" y="4408"/>
                    <a:pt x="5009" y="4259"/>
                  </a:cubicBezTo>
                  <a:lnTo>
                    <a:pt x="4403" y="4023"/>
                  </a:lnTo>
                  <a:cubicBezTo>
                    <a:pt x="4398" y="4023"/>
                    <a:pt x="4398" y="4018"/>
                    <a:pt x="4398" y="4013"/>
                  </a:cubicBezTo>
                  <a:lnTo>
                    <a:pt x="4398" y="3672"/>
                  </a:lnTo>
                  <a:lnTo>
                    <a:pt x="4398" y="3667"/>
                  </a:lnTo>
                  <a:cubicBezTo>
                    <a:pt x="4706" y="3436"/>
                    <a:pt x="4889" y="3075"/>
                    <a:pt x="4889" y="2690"/>
                  </a:cubicBezTo>
                  <a:lnTo>
                    <a:pt x="4889" y="2199"/>
                  </a:lnTo>
                  <a:cubicBezTo>
                    <a:pt x="4889" y="1660"/>
                    <a:pt x="4456" y="1227"/>
                    <a:pt x="3922" y="1227"/>
                  </a:cubicBezTo>
                  <a:lnTo>
                    <a:pt x="3426" y="1227"/>
                  </a:lnTo>
                  <a:cubicBezTo>
                    <a:pt x="2892" y="1227"/>
                    <a:pt x="2459" y="1660"/>
                    <a:pt x="2459" y="2199"/>
                  </a:cubicBezTo>
                  <a:lnTo>
                    <a:pt x="2459" y="2690"/>
                  </a:lnTo>
                  <a:cubicBezTo>
                    <a:pt x="2459" y="3075"/>
                    <a:pt x="2642" y="3436"/>
                    <a:pt x="2955" y="3667"/>
                  </a:cubicBezTo>
                  <a:lnTo>
                    <a:pt x="2955" y="3672"/>
                  </a:lnTo>
                  <a:lnTo>
                    <a:pt x="2955" y="4013"/>
                  </a:lnTo>
                  <a:cubicBezTo>
                    <a:pt x="2950" y="4018"/>
                    <a:pt x="2950" y="4023"/>
                    <a:pt x="2945" y="4023"/>
                  </a:cubicBezTo>
                  <a:lnTo>
                    <a:pt x="2339" y="4259"/>
                  </a:lnTo>
                  <a:cubicBezTo>
                    <a:pt x="1968" y="4408"/>
                    <a:pt x="1723" y="4764"/>
                    <a:pt x="1723" y="5163"/>
                  </a:cubicBezTo>
                  <a:lnTo>
                    <a:pt x="1723" y="6395"/>
                  </a:lnTo>
                  <a:lnTo>
                    <a:pt x="457" y="6395"/>
                  </a:lnTo>
                  <a:lnTo>
                    <a:pt x="457" y="462"/>
                  </a:lnTo>
                  <a:lnTo>
                    <a:pt x="967" y="462"/>
                  </a:lnTo>
                  <a:cubicBezTo>
                    <a:pt x="1275" y="462"/>
                    <a:pt x="1275" y="0"/>
                    <a:pt x="9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1"/>
            <p:cNvSpPr/>
            <p:nvPr/>
          </p:nvSpPr>
          <p:spPr>
            <a:xfrm>
              <a:off x="1274858" y="2929850"/>
              <a:ext cx="412191" cy="302665"/>
            </a:xfrm>
            <a:custGeom>
              <a:avLst/>
              <a:gdLst/>
              <a:ahLst/>
              <a:cxnLst/>
              <a:rect l="l" t="t" r="r" b="b"/>
              <a:pathLst>
                <a:path w="15716" h="11540" extrusionOk="0">
                  <a:moveTo>
                    <a:pt x="14258" y="463"/>
                  </a:moveTo>
                  <a:cubicBezTo>
                    <a:pt x="14402" y="463"/>
                    <a:pt x="14518" y="578"/>
                    <a:pt x="14518" y="723"/>
                  </a:cubicBezTo>
                  <a:lnTo>
                    <a:pt x="14518" y="9850"/>
                  </a:lnTo>
                  <a:lnTo>
                    <a:pt x="14012" y="9850"/>
                  </a:lnTo>
                  <a:cubicBezTo>
                    <a:pt x="13704" y="9850"/>
                    <a:pt x="13704" y="10308"/>
                    <a:pt x="14012" y="10308"/>
                  </a:cubicBezTo>
                  <a:lnTo>
                    <a:pt x="15239" y="10308"/>
                  </a:lnTo>
                  <a:cubicBezTo>
                    <a:pt x="15249" y="10308"/>
                    <a:pt x="15254" y="10317"/>
                    <a:pt x="15254" y="10327"/>
                  </a:cubicBezTo>
                  <a:lnTo>
                    <a:pt x="15254" y="10818"/>
                  </a:lnTo>
                  <a:cubicBezTo>
                    <a:pt x="15254" y="10962"/>
                    <a:pt x="15138" y="11077"/>
                    <a:pt x="14994" y="11077"/>
                  </a:cubicBezTo>
                  <a:lnTo>
                    <a:pt x="722" y="11077"/>
                  </a:lnTo>
                  <a:cubicBezTo>
                    <a:pt x="578" y="11077"/>
                    <a:pt x="458" y="10962"/>
                    <a:pt x="458" y="10818"/>
                  </a:cubicBezTo>
                  <a:lnTo>
                    <a:pt x="458" y="10322"/>
                  </a:lnTo>
                  <a:cubicBezTo>
                    <a:pt x="458" y="10317"/>
                    <a:pt x="467" y="10308"/>
                    <a:pt x="477" y="10308"/>
                  </a:cubicBezTo>
                  <a:lnTo>
                    <a:pt x="13026" y="10308"/>
                  </a:lnTo>
                  <a:cubicBezTo>
                    <a:pt x="13334" y="10308"/>
                    <a:pt x="13334" y="9850"/>
                    <a:pt x="13026" y="9846"/>
                  </a:cubicBezTo>
                  <a:lnTo>
                    <a:pt x="1199" y="9846"/>
                  </a:lnTo>
                  <a:lnTo>
                    <a:pt x="1199" y="723"/>
                  </a:lnTo>
                  <a:cubicBezTo>
                    <a:pt x="1199" y="578"/>
                    <a:pt x="1314" y="463"/>
                    <a:pt x="1458" y="463"/>
                  </a:cubicBezTo>
                  <a:close/>
                  <a:moveTo>
                    <a:pt x="1458" y="1"/>
                  </a:moveTo>
                  <a:cubicBezTo>
                    <a:pt x="1059" y="1"/>
                    <a:pt x="737" y="323"/>
                    <a:pt x="737" y="723"/>
                  </a:cubicBezTo>
                  <a:lnTo>
                    <a:pt x="737" y="9850"/>
                  </a:lnTo>
                  <a:lnTo>
                    <a:pt x="477" y="9850"/>
                  </a:lnTo>
                  <a:cubicBezTo>
                    <a:pt x="212" y="9850"/>
                    <a:pt x="1" y="10062"/>
                    <a:pt x="1" y="10327"/>
                  </a:cubicBezTo>
                  <a:lnTo>
                    <a:pt x="1" y="10818"/>
                  </a:lnTo>
                  <a:cubicBezTo>
                    <a:pt x="1" y="11217"/>
                    <a:pt x="323" y="11539"/>
                    <a:pt x="722" y="11539"/>
                  </a:cubicBezTo>
                  <a:lnTo>
                    <a:pt x="14994" y="11539"/>
                  </a:lnTo>
                  <a:cubicBezTo>
                    <a:pt x="15393" y="11539"/>
                    <a:pt x="15716" y="11217"/>
                    <a:pt x="15716" y="10818"/>
                  </a:cubicBezTo>
                  <a:lnTo>
                    <a:pt x="15716" y="10327"/>
                  </a:lnTo>
                  <a:cubicBezTo>
                    <a:pt x="15716" y="10065"/>
                    <a:pt x="15509" y="9850"/>
                    <a:pt x="15248" y="9850"/>
                  </a:cubicBezTo>
                  <a:cubicBezTo>
                    <a:pt x="15245" y="9850"/>
                    <a:pt x="15242" y="9850"/>
                    <a:pt x="15239" y="9850"/>
                  </a:cubicBezTo>
                  <a:lnTo>
                    <a:pt x="14979" y="9850"/>
                  </a:lnTo>
                  <a:lnTo>
                    <a:pt x="14979" y="723"/>
                  </a:lnTo>
                  <a:cubicBezTo>
                    <a:pt x="14979" y="323"/>
                    <a:pt x="14652" y="1"/>
                    <a:pt x="142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2"/>
        <p:cNvGrpSpPr/>
        <p:nvPr/>
      </p:nvGrpSpPr>
      <p:grpSpPr>
        <a:xfrm>
          <a:off x="0" y="0"/>
          <a:ext cx="0" cy="0"/>
          <a:chOff x="0" y="0"/>
          <a:chExt cx="0" cy="0"/>
        </a:xfrm>
      </p:grpSpPr>
      <p:sp>
        <p:nvSpPr>
          <p:cNvPr id="3473" name="Google Shape;3473;p42"/>
          <p:cNvSpPr txBox="1">
            <a:spLocks noGrp="1"/>
          </p:cNvSpPr>
          <p:nvPr>
            <p:ph type="title"/>
          </p:nvPr>
        </p:nvSpPr>
        <p:spPr>
          <a:xfrm>
            <a:off x="720000" y="292625"/>
            <a:ext cx="4113300" cy="17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RETRENCH?</a:t>
            </a:r>
            <a:endParaRPr>
              <a:solidFill>
                <a:schemeClr val="accent1"/>
              </a:solidFill>
            </a:endParaRPr>
          </a:p>
        </p:txBody>
      </p:sp>
      <p:sp>
        <p:nvSpPr>
          <p:cNvPr id="3474" name="Google Shape;3474;p42"/>
          <p:cNvSpPr txBox="1"/>
          <p:nvPr/>
        </p:nvSpPr>
        <p:spPr>
          <a:xfrm>
            <a:off x="652250" y="1242650"/>
            <a:ext cx="6073500" cy="20241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0"/>
              </a:spcBef>
              <a:spcAft>
                <a:spcPts val="0"/>
              </a:spcAft>
              <a:buClr>
                <a:srgbClr val="0E101A"/>
              </a:buClr>
              <a:buSzPts val="1000"/>
              <a:buFont typeface="Calibri"/>
              <a:buChar char="●"/>
            </a:pPr>
            <a:r>
              <a:rPr lang="en">
                <a:latin typeface="Calibri"/>
                <a:ea typeface="Calibri"/>
                <a:cs typeface="Calibri"/>
                <a:sym typeface="Calibri"/>
              </a:rPr>
              <a:t>Tight restrictions imposed which includes workplace closures</a:t>
            </a:r>
            <a:endParaRPr>
              <a:latin typeface="Calibri"/>
              <a:ea typeface="Calibri"/>
              <a:cs typeface="Calibri"/>
              <a:sym typeface="Calibri"/>
            </a:endParaRPr>
          </a:p>
          <a:p>
            <a:pPr marL="457200" lvl="0" indent="-292100" algn="l" rtl="0">
              <a:lnSpc>
                <a:spcPct val="115000"/>
              </a:lnSpc>
              <a:spcBef>
                <a:spcPts val="1000"/>
              </a:spcBef>
              <a:spcAft>
                <a:spcPts val="0"/>
              </a:spcAft>
              <a:buClr>
                <a:srgbClr val="0E101A"/>
              </a:buClr>
              <a:buSzPts val="1000"/>
              <a:buFont typeface="Calibri"/>
              <a:buChar char="●"/>
            </a:pPr>
            <a:r>
              <a:rPr lang="en">
                <a:latin typeface="Calibri"/>
                <a:ea typeface="Calibri"/>
                <a:cs typeface="Calibri"/>
                <a:sym typeface="Calibri"/>
              </a:rPr>
              <a:t>Resulting in loss of revenues for companies</a:t>
            </a:r>
            <a:endParaRPr>
              <a:latin typeface="Calibri"/>
              <a:ea typeface="Calibri"/>
              <a:cs typeface="Calibri"/>
              <a:sym typeface="Calibri"/>
            </a:endParaRPr>
          </a:p>
          <a:p>
            <a:pPr marL="457200" lvl="0" indent="-292100" algn="l" rtl="0">
              <a:lnSpc>
                <a:spcPct val="115000"/>
              </a:lnSpc>
              <a:spcBef>
                <a:spcPts val="1000"/>
              </a:spcBef>
              <a:spcAft>
                <a:spcPts val="0"/>
              </a:spcAft>
              <a:buClr>
                <a:srgbClr val="0E101A"/>
              </a:buClr>
              <a:buSzPts val="1000"/>
              <a:buFont typeface="Calibri"/>
              <a:buChar char="●"/>
            </a:pPr>
            <a:r>
              <a:rPr lang="en">
                <a:latin typeface="Calibri"/>
                <a:ea typeface="Calibri"/>
                <a:cs typeface="Calibri"/>
                <a:sym typeface="Calibri"/>
              </a:rPr>
              <a:t>Therefore, to keep the business going, companies resorted to retrenchment to cut down on expenses</a:t>
            </a:r>
            <a:endParaRPr>
              <a:latin typeface="Calibri"/>
              <a:ea typeface="Calibri"/>
              <a:cs typeface="Calibri"/>
              <a:sym typeface="Calibri"/>
            </a:endParaRPr>
          </a:p>
          <a:p>
            <a:pPr marL="457200" lvl="0" indent="0" algn="l" rtl="0">
              <a:lnSpc>
                <a:spcPct val="115000"/>
              </a:lnSpc>
              <a:spcBef>
                <a:spcPts val="1000"/>
              </a:spcBef>
              <a:spcAft>
                <a:spcPts val="0"/>
              </a:spcAft>
              <a:buNone/>
            </a:pPr>
            <a:endParaRPr>
              <a:latin typeface="Calibri"/>
              <a:ea typeface="Calibri"/>
              <a:cs typeface="Calibri"/>
              <a:sym typeface="Calibri"/>
            </a:endParaRPr>
          </a:p>
          <a:p>
            <a:pPr marL="0" lvl="0" indent="0" algn="l" rtl="0">
              <a:lnSpc>
                <a:spcPct val="115000"/>
              </a:lnSpc>
              <a:spcBef>
                <a:spcPts val="0"/>
              </a:spcBef>
              <a:spcAft>
                <a:spcPts val="0"/>
              </a:spcAft>
              <a:buNone/>
            </a:pPr>
            <a:endParaRPr>
              <a:latin typeface="Calibri"/>
              <a:ea typeface="Calibri"/>
              <a:cs typeface="Calibri"/>
              <a:sym typeface="Calibri"/>
            </a:endParaRPr>
          </a:p>
        </p:txBody>
      </p:sp>
      <p:pic>
        <p:nvPicPr>
          <p:cNvPr id="3475" name="Google Shape;3475;p42"/>
          <p:cNvPicPr preferRelativeResize="0"/>
          <p:nvPr/>
        </p:nvPicPr>
        <p:blipFill rotWithShape="1">
          <a:blip r:embed="rId3">
            <a:alphaModFix/>
          </a:blip>
          <a:srcRect l="18265" t="10547" r="19776" b="5412"/>
          <a:stretch/>
        </p:blipFill>
        <p:spPr>
          <a:xfrm>
            <a:off x="3520975" y="2970875"/>
            <a:ext cx="2295474" cy="1867041"/>
          </a:xfrm>
          <a:prstGeom prst="rect">
            <a:avLst/>
          </a:prstGeom>
          <a:noFill/>
          <a:ln>
            <a:noFill/>
          </a:ln>
        </p:spPr>
      </p:pic>
      <p:pic>
        <p:nvPicPr>
          <p:cNvPr id="3476" name="Google Shape;3476;p42"/>
          <p:cNvPicPr preferRelativeResize="0"/>
          <p:nvPr/>
        </p:nvPicPr>
        <p:blipFill rotWithShape="1">
          <a:blip r:embed="rId4">
            <a:alphaModFix/>
          </a:blip>
          <a:srcRect l="17992" b="3956"/>
          <a:stretch/>
        </p:blipFill>
        <p:spPr>
          <a:xfrm>
            <a:off x="323090" y="2970875"/>
            <a:ext cx="2390108" cy="1867049"/>
          </a:xfrm>
          <a:prstGeom prst="rect">
            <a:avLst/>
          </a:prstGeom>
          <a:noFill/>
          <a:ln>
            <a:noFill/>
          </a:ln>
        </p:spPr>
      </p:pic>
      <p:pic>
        <p:nvPicPr>
          <p:cNvPr id="3477" name="Google Shape;3477;p42"/>
          <p:cNvPicPr preferRelativeResize="0"/>
          <p:nvPr/>
        </p:nvPicPr>
        <p:blipFill>
          <a:blip r:embed="rId5">
            <a:alphaModFix/>
          </a:blip>
          <a:stretch>
            <a:fillRect/>
          </a:stretch>
        </p:blipFill>
        <p:spPr>
          <a:xfrm>
            <a:off x="6592625" y="2931100"/>
            <a:ext cx="2295474" cy="1887801"/>
          </a:xfrm>
          <a:prstGeom prst="rect">
            <a:avLst/>
          </a:prstGeom>
          <a:noFill/>
          <a:ln>
            <a:noFill/>
          </a:ln>
        </p:spPr>
      </p:pic>
      <p:sp>
        <p:nvSpPr>
          <p:cNvPr id="3478" name="Google Shape;3478;p42"/>
          <p:cNvSpPr/>
          <p:nvPr/>
        </p:nvSpPr>
        <p:spPr>
          <a:xfrm>
            <a:off x="2828400" y="3712275"/>
            <a:ext cx="594000" cy="382800"/>
          </a:xfrm>
          <a:prstGeom prst="rightArrow">
            <a:avLst>
              <a:gd name="adj1" fmla="val 50000"/>
              <a:gd name="adj2"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15025" y="3713000"/>
            <a:ext cx="594000" cy="382800"/>
          </a:xfrm>
          <a:prstGeom prst="rightArrow">
            <a:avLst>
              <a:gd name="adj1" fmla="val 50000"/>
              <a:gd name="adj2"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83"/>
        <p:cNvGrpSpPr/>
        <p:nvPr/>
      </p:nvGrpSpPr>
      <p:grpSpPr>
        <a:xfrm>
          <a:off x="0" y="0"/>
          <a:ext cx="0" cy="0"/>
          <a:chOff x="0" y="0"/>
          <a:chExt cx="0" cy="0"/>
        </a:xfrm>
      </p:grpSpPr>
      <p:sp>
        <p:nvSpPr>
          <p:cNvPr id="3484" name="Google Shape;3484;p43"/>
          <p:cNvSpPr txBox="1">
            <a:spLocks noGrp="1"/>
          </p:cNvSpPr>
          <p:nvPr>
            <p:ph type="title"/>
          </p:nvPr>
        </p:nvSpPr>
        <p:spPr>
          <a:xfrm>
            <a:off x="352125" y="292625"/>
            <a:ext cx="88440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RELATIONSHIP BETWEEN TC AND STI</a:t>
            </a:r>
            <a:endParaRPr>
              <a:solidFill>
                <a:schemeClr val="accent1"/>
              </a:solidFill>
            </a:endParaRPr>
          </a:p>
        </p:txBody>
      </p:sp>
      <p:pic>
        <p:nvPicPr>
          <p:cNvPr id="3485" name="Google Shape;3485;p43"/>
          <p:cNvPicPr preferRelativeResize="0"/>
          <p:nvPr/>
        </p:nvPicPr>
        <p:blipFill>
          <a:blip r:embed="rId3">
            <a:alphaModFix/>
          </a:blip>
          <a:stretch>
            <a:fillRect/>
          </a:stretch>
        </p:blipFill>
        <p:spPr>
          <a:xfrm>
            <a:off x="819550" y="1264125"/>
            <a:ext cx="2796050" cy="3375500"/>
          </a:xfrm>
          <a:prstGeom prst="rect">
            <a:avLst/>
          </a:prstGeom>
          <a:noFill/>
          <a:ln>
            <a:noFill/>
          </a:ln>
        </p:spPr>
      </p:pic>
      <p:pic>
        <p:nvPicPr>
          <p:cNvPr id="3486" name="Google Shape;3486;p43"/>
          <p:cNvPicPr preferRelativeResize="0"/>
          <p:nvPr/>
        </p:nvPicPr>
        <p:blipFill>
          <a:blip r:embed="rId4">
            <a:alphaModFix/>
          </a:blip>
          <a:stretch>
            <a:fillRect/>
          </a:stretch>
        </p:blipFill>
        <p:spPr>
          <a:xfrm>
            <a:off x="5178550" y="1860625"/>
            <a:ext cx="2914650" cy="2428875"/>
          </a:xfrm>
          <a:prstGeom prst="rect">
            <a:avLst/>
          </a:prstGeom>
          <a:noFill/>
          <a:ln>
            <a:noFill/>
          </a:ln>
        </p:spPr>
      </p:pic>
      <p:sp>
        <p:nvSpPr>
          <p:cNvPr id="3487" name="Google Shape;3487;p43"/>
          <p:cNvSpPr txBox="1"/>
          <p:nvPr/>
        </p:nvSpPr>
        <p:spPr>
          <a:xfrm>
            <a:off x="5178550" y="4355325"/>
            <a:ext cx="29148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Nunito"/>
                <a:ea typeface="Nunito"/>
                <a:cs typeface="Nunito"/>
                <a:sym typeface="Nunito"/>
              </a:rPr>
              <a:t>R2-score is </a:t>
            </a:r>
            <a:r>
              <a:rPr lang="en" sz="1300" b="1">
                <a:latin typeface="Nunito"/>
                <a:ea typeface="Nunito"/>
                <a:cs typeface="Nunito"/>
                <a:sym typeface="Nunito"/>
              </a:rPr>
              <a:t>high </a:t>
            </a:r>
            <a:endParaRPr sz="1300">
              <a:latin typeface="Nunito"/>
              <a:ea typeface="Nunito"/>
              <a:cs typeface="Nunito"/>
              <a:sym typeface="Nunito"/>
            </a:endParaRPr>
          </a:p>
          <a:p>
            <a:pPr marL="0" lvl="0" indent="0" algn="ctr" rtl="0">
              <a:spcBef>
                <a:spcPts val="0"/>
              </a:spcBef>
              <a:spcAft>
                <a:spcPts val="0"/>
              </a:spcAft>
              <a:buNone/>
            </a:pPr>
            <a:r>
              <a:rPr lang="en" sz="1300">
                <a:latin typeface="Nunito"/>
                <a:ea typeface="Nunito"/>
                <a:cs typeface="Nunito"/>
                <a:sym typeface="Nunito"/>
              </a:rPr>
              <a:t>Mean absolute error is </a:t>
            </a:r>
            <a:r>
              <a:rPr lang="en" sz="1300" b="1">
                <a:latin typeface="Nunito"/>
                <a:ea typeface="Nunito"/>
                <a:cs typeface="Nunito"/>
                <a:sym typeface="Nunito"/>
              </a:rPr>
              <a:t>low</a:t>
            </a:r>
            <a:endParaRPr sz="1300" b="1">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3488" name="Google Shape;3488;p43"/>
          <p:cNvSpPr/>
          <p:nvPr/>
        </p:nvSpPr>
        <p:spPr>
          <a:xfrm>
            <a:off x="3822825" y="2508950"/>
            <a:ext cx="1200600" cy="496800"/>
          </a:xfrm>
          <a:prstGeom prst="rightArrow">
            <a:avLst>
              <a:gd name="adj1" fmla="val 50000"/>
              <a:gd name="adj2"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3"/>
          <p:cNvSpPr txBox="1"/>
          <p:nvPr/>
        </p:nvSpPr>
        <p:spPr>
          <a:xfrm>
            <a:off x="819550" y="4639625"/>
            <a:ext cx="3003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Nunito"/>
                <a:ea typeface="Nunito"/>
                <a:cs typeface="Nunito"/>
                <a:sym typeface="Nunito"/>
              </a:rPr>
              <a:t>TC/TD and STI have some patterns</a:t>
            </a:r>
            <a:endParaRPr sz="1300">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3490" name="Google Shape;3490;p43"/>
          <p:cNvSpPr txBox="1"/>
          <p:nvPr/>
        </p:nvSpPr>
        <p:spPr>
          <a:xfrm>
            <a:off x="5178625" y="1308025"/>
            <a:ext cx="2914800" cy="400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Polynomial Regression</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 All About Covid Vaccines Medical Theme by Slidesgo">
  <a:themeElements>
    <a:clrScheme name="Simple Light">
      <a:dk1>
        <a:srgbClr val="5C60A7"/>
      </a:dk1>
      <a:lt1>
        <a:srgbClr val="7D80B9"/>
      </a:lt1>
      <a:dk2>
        <a:srgbClr val="A1B1F5"/>
      </a:dk2>
      <a:lt2>
        <a:srgbClr val="DDE3FB"/>
      </a:lt2>
      <a:accent1>
        <a:srgbClr val="F16F91"/>
      </a:accent1>
      <a:accent2>
        <a:srgbClr val="FFFFFF"/>
      </a:accent2>
      <a:accent3>
        <a:srgbClr val="FFFFFF"/>
      </a:accent3>
      <a:accent4>
        <a:srgbClr val="FFFFFF"/>
      </a:accent4>
      <a:accent5>
        <a:srgbClr val="FFFFFF"/>
      </a:accent5>
      <a:accent6>
        <a:srgbClr val="FFFFFF"/>
      </a:accent6>
      <a:hlink>
        <a:srgbClr val="5C60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1080</Words>
  <Application>Microsoft Office PowerPoint</Application>
  <PresentationFormat>On-screen Show (16:9)</PresentationFormat>
  <Paragraphs>208</Paragraphs>
  <Slides>35</Slides>
  <Notes>35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Bebas Neue</vt:lpstr>
      <vt:lpstr>Fredoka One</vt:lpstr>
      <vt:lpstr>Calibri</vt:lpstr>
      <vt:lpstr>Nunito</vt:lpstr>
      <vt:lpstr>Times New Roman</vt:lpstr>
      <vt:lpstr>Roboto</vt:lpstr>
      <vt:lpstr>Arial</vt:lpstr>
      <vt:lpstr> All About Covid Vaccines Medical Theme by Slidesgo</vt:lpstr>
      <vt:lpstr>COVID-19 ANALYSER</vt:lpstr>
      <vt:lpstr>BACKGROUND</vt:lpstr>
      <vt:lpstr>01</vt:lpstr>
      <vt:lpstr>PURPOSE</vt:lpstr>
      <vt:lpstr>SYSTEM DIAGRAM</vt:lpstr>
      <vt:lpstr>METHODS</vt:lpstr>
      <vt:lpstr>RETRENCHMENT</vt:lpstr>
      <vt:lpstr>WHY RETRENCH?</vt:lpstr>
      <vt:lpstr>RELATIONSHIP BETWEEN TC AND STI</vt:lpstr>
      <vt:lpstr>RETRENCHMENT RATE BY INDUSTRY</vt:lpstr>
      <vt:lpstr>VACCINATION</vt:lpstr>
      <vt:lpstr>VACCINATION RATE - WORLD</vt:lpstr>
      <vt:lpstr>VACCINATION RATE - WORLD</vt:lpstr>
      <vt:lpstr>VACCINATION RATE - SINGAPORE</vt:lpstr>
      <vt:lpstr>VACCINES IN SINGAPORE  PHPC CLINICS </vt:lpstr>
      <vt:lpstr>PFIZER / COMIRNATY FOR CHILDREN</vt:lpstr>
      <vt:lpstr>PFIZER / COMIRNATY FOR ALL</vt:lpstr>
      <vt:lpstr>SINOVAC</vt:lpstr>
      <vt:lpstr>NOVAVAX</vt:lpstr>
      <vt:lpstr>VACCINATION HESITANCY</vt:lpstr>
      <vt:lpstr>BENEFITS OF COVID-19 VACCINATION</vt:lpstr>
      <vt:lpstr>FOOD FOR THOUGHT</vt:lpstr>
      <vt:lpstr>REASONS TO REFUSE VACCINATION</vt:lpstr>
      <vt:lpstr>WAYS TO PROMOTE VACCINATION</vt:lpstr>
      <vt:lpstr>RATE OF MORTALITY VS VACCINATION </vt:lpstr>
      <vt:lpstr>MORE DEATHS DESPITE HIGHER VACCINATION RATE</vt:lpstr>
      <vt:lpstr>COVID-19 VACCINE RELATED MORTALITY RATE</vt:lpstr>
      <vt:lpstr>WORLD HAPPINESS &amp; COVID-19</vt:lpstr>
      <vt:lpstr>World Happiness Report   </vt:lpstr>
      <vt:lpstr>World Happiness Score </vt:lpstr>
      <vt:lpstr>Pearson Correlation Heatmap  </vt:lpstr>
      <vt:lpstr>Average World Happiness Scores    </vt:lpstr>
      <vt:lpstr>CONCLUSION</vt:lpstr>
      <vt:lpstr>VIDEO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ANALYSER</dc:title>
  <cp:lastModifiedBy>vivian ng</cp:lastModifiedBy>
  <cp:revision>1</cp:revision>
  <dcterms:modified xsi:type="dcterms:W3CDTF">2022-10-21T13:40:08Z</dcterms:modified>
</cp:coreProperties>
</file>